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03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10C79-37E3-4789-8F75-94355A7CE63E}" v="651" dt="2021-01-01T18:42:41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1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microsoft.com/office/2016/11/relationships/changesInfo" Target="changesInfos/changesInfo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5/10/relationships/revisionInfo" Target="revisionInfo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FE05A70B-14FE-410C-A31F-986C4364303A}"/>
    <pc:docChg chg="modSld">
      <pc:chgData name="Guest User" userId="" providerId="Windows Live" clId="Web-{FE05A70B-14FE-410C-A31F-986C4364303A}" dt="2020-12-28T21:04:48.759" v="29"/>
      <pc:docMkLst>
        <pc:docMk/>
      </pc:docMkLst>
      <pc:sldChg chg="addSp delSp modSp mod setBg setClrOvrMap">
        <pc:chgData name="Guest User" userId="" providerId="Windows Live" clId="Web-{FE05A70B-14FE-410C-A31F-986C4364303A}" dt="2020-12-28T21:01:39.388" v="18"/>
        <pc:sldMkLst>
          <pc:docMk/>
          <pc:sldMk cId="0" sldId="257"/>
        </pc:sldMkLst>
        <pc:spChg chg="add del mod">
          <ac:chgData name="Guest User" userId="" providerId="Windows Live" clId="Web-{FE05A70B-14FE-410C-A31F-986C4364303A}" dt="2020-12-28T21:00:11.979" v="10"/>
          <ac:spMkLst>
            <pc:docMk/>
            <pc:sldMk cId="0" sldId="257"/>
            <ac:spMk id="5" creationId="{B0410AE4-BA6C-4897-A12B-411E9171D33E}"/>
          </ac:spMkLst>
        </pc:spChg>
        <pc:spChg chg="mod">
          <ac:chgData name="Guest User" userId="" providerId="Windows Live" clId="Web-{FE05A70B-14FE-410C-A31F-986C4364303A}" dt="2020-12-28T21:00:27.449" v="13"/>
          <ac:spMkLst>
            <pc:docMk/>
            <pc:sldMk cId="0" sldId="257"/>
            <ac:spMk id="6" creationId="{97DF0AB1-7BEC-4F8E-B74E-130084659BCF}"/>
          </ac:spMkLst>
        </pc:spChg>
        <pc:spChg chg="del">
          <ac:chgData name="Guest User" userId="" providerId="Windows Live" clId="Web-{FE05A70B-14FE-410C-A31F-986C4364303A}" dt="2020-12-28T20:59:07.962" v="0"/>
          <ac:spMkLst>
            <pc:docMk/>
            <pc:sldMk cId="0" sldId="257"/>
            <ac:spMk id="8" creationId="{5C05A7D3-1702-4E7D-9FBF-7793CAB9D2E4}"/>
          </ac:spMkLst>
        </pc:spChg>
        <pc:spChg chg="add del">
          <ac:chgData name="Guest User" userId="" providerId="Windows Live" clId="Web-{FE05A70B-14FE-410C-A31F-986C4364303A}" dt="2020-12-28T20:59:45.510" v="5"/>
          <ac:spMkLst>
            <pc:docMk/>
            <pc:sldMk cId="0" sldId="257"/>
            <ac:spMk id="84" creationId="{52BE4420-3B5F-4549-8B4A-77855B8215EC}"/>
          </ac:spMkLst>
        </pc:spChg>
        <pc:spChg chg="add del">
          <ac:chgData name="Guest User" userId="" providerId="Windows Live" clId="Web-{FE05A70B-14FE-410C-A31F-986C4364303A}" dt="2020-12-28T20:59:45.510" v="5"/>
          <ac:spMkLst>
            <pc:docMk/>
            <pc:sldMk cId="0" sldId="257"/>
            <ac:spMk id="86" creationId="{A75876F6-95D4-48CB-8E3E-4401A96E25A4}"/>
          </ac:spMkLst>
        </pc:spChg>
        <pc:spChg chg="add del">
          <ac:chgData name="Guest User" userId="" providerId="Windows Live" clId="Web-{FE05A70B-14FE-410C-A31F-986C4364303A}" dt="2020-12-28T20:59:45.510" v="5"/>
          <ac:spMkLst>
            <pc:docMk/>
            <pc:sldMk cId="0" sldId="257"/>
            <ac:spMk id="88" creationId="{D1B84719-90BB-4D0C-92D8-61DC5512B34B}"/>
          </ac:spMkLst>
        </pc:spChg>
        <pc:spChg chg="add del">
          <ac:chgData name="Guest User" userId="" providerId="Windows Live" clId="Web-{FE05A70B-14FE-410C-A31F-986C4364303A}" dt="2020-12-28T20:59:45.510" v="5"/>
          <ac:spMkLst>
            <pc:docMk/>
            <pc:sldMk cId="0" sldId="257"/>
            <ac:spMk id="90" creationId="{7B407EC4-5D16-4845-9840-4E28622B6568}"/>
          </ac:spMkLst>
        </pc:spChg>
        <pc:spChg chg="add del">
          <ac:chgData name="Guest User" userId="" providerId="Windows Live" clId="Web-{FE05A70B-14FE-410C-A31F-986C4364303A}" dt="2020-12-28T21:00:27.417" v="12"/>
          <ac:spMkLst>
            <pc:docMk/>
            <pc:sldMk cId="0" sldId="257"/>
            <ac:spMk id="93" creationId="{2EEF69A6-3443-481F-9636-8056FD3C01B8}"/>
          </ac:spMkLst>
        </pc:spChg>
        <pc:spChg chg="add del">
          <ac:chgData name="Guest User" userId="" providerId="Windows Live" clId="Web-{FE05A70B-14FE-410C-A31F-986C4364303A}" dt="2020-12-28T21:00:27.417" v="12"/>
          <ac:spMkLst>
            <pc:docMk/>
            <pc:sldMk cId="0" sldId="257"/>
            <ac:spMk id="95" creationId="{62DA9DDA-6708-4E6F-8A09-90C6007D47DC}"/>
          </ac:spMkLst>
        </pc:spChg>
        <pc:spChg chg="add del">
          <ac:chgData name="Guest User" userId="" providerId="Windows Live" clId="Web-{FE05A70B-14FE-410C-A31F-986C4364303A}" dt="2020-12-28T21:00:27.417" v="12"/>
          <ac:spMkLst>
            <pc:docMk/>
            <pc:sldMk cId="0" sldId="257"/>
            <ac:spMk id="97" creationId="{1E9E42D4-A338-40E9-8211-9443164F3099}"/>
          </ac:spMkLst>
        </pc:spChg>
        <pc:spChg chg="add del">
          <ac:chgData name="Guest User" userId="" providerId="Windows Live" clId="Web-{FE05A70B-14FE-410C-A31F-986C4364303A}" dt="2020-12-28T21:01:39.388" v="18"/>
          <ac:spMkLst>
            <pc:docMk/>
            <pc:sldMk cId="0" sldId="257"/>
            <ac:spMk id="99" creationId="{7B407EC4-5D16-4845-9840-4E28622B6568}"/>
          </ac:spMkLst>
        </pc:spChg>
        <pc:spChg chg="add">
          <ac:chgData name="Guest User" userId="" providerId="Windows Live" clId="Web-{FE05A70B-14FE-410C-A31F-986C4364303A}" dt="2020-12-28T21:01:39.388" v="18"/>
          <ac:spMkLst>
            <pc:docMk/>
            <pc:sldMk cId="0" sldId="257"/>
            <ac:spMk id="100" creationId="{52BE4420-3B5F-4549-8B4A-77855B8215EC}"/>
          </ac:spMkLst>
        </pc:spChg>
        <pc:spChg chg="add">
          <ac:chgData name="Guest User" userId="" providerId="Windows Live" clId="Web-{FE05A70B-14FE-410C-A31F-986C4364303A}" dt="2020-12-28T21:01:39.388" v="18"/>
          <ac:spMkLst>
            <pc:docMk/>
            <pc:sldMk cId="0" sldId="257"/>
            <ac:spMk id="102" creationId="{A75876F6-95D4-48CB-8E3E-4401A96E25A4}"/>
          </ac:spMkLst>
        </pc:spChg>
        <pc:spChg chg="add">
          <ac:chgData name="Guest User" userId="" providerId="Windows Live" clId="Web-{FE05A70B-14FE-410C-A31F-986C4364303A}" dt="2020-12-28T21:01:39.388" v="18"/>
          <ac:spMkLst>
            <pc:docMk/>
            <pc:sldMk cId="0" sldId="257"/>
            <ac:spMk id="104" creationId="{D1B84719-90BB-4D0C-92D8-61DC5512B34B}"/>
          </ac:spMkLst>
        </pc:spChg>
        <pc:spChg chg="add">
          <ac:chgData name="Guest User" userId="" providerId="Windows Live" clId="Web-{FE05A70B-14FE-410C-A31F-986C4364303A}" dt="2020-12-28T21:01:39.388" v="18"/>
          <ac:spMkLst>
            <pc:docMk/>
            <pc:sldMk cId="0" sldId="257"/>
            <ac:spMk id="106" creationId="{7B407EC4-5D16-4845-9840-4E28622B6568}"/>
          </ac:spMkLst>
        </pc:spChg>
        <pc:spChg chg="add del">
          <ac:chgData name="Guest User" userId="" providerId="Windows Live" clId="Web-{FE05A70B-14FE-410C-A31F-986C4364303A}" dt="2020-12-28T21:01:39.388" v="18"/>
          <ac:spMkLst>
            <pc:docMk/>
            <pc:sldMk cId="0" sldId="257"/>
            <ac:spMk id="4114" creationId="{52BE4420-3B5F-4549-8B4A-77855B8215EC}"/>
          </ac:spMkLst>
        </pc:spChg>
        <pc:spChg chg="add del">
          <ac:chgData name="Guest User" userId="" providerId="Windows Live" clId="Web-{FE05A70B-14FE-410C-A31F-986C4364303A}" dt="2020-12-28T21:01:39.388" v="18"/>
          <ac:spMkLst>
            <pc:docMk/>
            <pc:sldMk cId="0" sldId="257"/>
            <ac:spMk id="4115" creationId="{A75876F6-95D4-48CB-8E3E-4401A96E25A4}"/>
          </ac:spMkLst>
        </pc:spChg>
        <pc:spChg chg="add del">
          <ac:chgData name="Guest User" userId="" providerId="Windows Live" clId="Web-{FE05A70B-14FE-410C-A31F-986C4364303A}" dt="2020-12-28T21:01:39.388" v="18"/>
          <ac:spMkLst>
            <pc:docMk/>
            <pc:sldMk cId="0" sldId="257"/>
            <ac:spMk id="4116" creationId="{D1B84719-90BB-4D0C-92D8-61DC5512B34B}"/>
          </ac:spMkLst>
        </pc:spChg>
        <pc:grpChg chg="add del">
          <ac:chgData name="Guest User" userId="" providerId="Windows Live" clId="Web-{FE05A70B-14FE-410C-A31F-986C4364303A}" dt="2020-12-28T20:59:42.057" v="3"/>
          <ac:grpSpMkLst>
            <pc:docMk/>
            <pc:sldMk cId="0" sldId="257"/>
            <ac:grpSpMk id="76" creationId="{C93797FD-7F0A-483E-966E-7FE88F8D8798}"/>
          </ac:grpSpMkLst>
        </pc:grpChg>
        <pc:grpChg chg="add del">
          <ac:chgData name="Guest User" userId="" providerId="Windows Live" clId="Web-{FE05A70B-14FE-410C-A31F-986C4364303A}" dt="2020-12-28T21:00:27.417" v="12"/>
          <ac:grpSpMkLst>
            <pc:docMk/>
            <pc:sldMk cId="0" sldId="257"/>
            <ac:grpSpMk id="85" creationId="{C93797FD-7F0A-483E-966E-7FE88F8D8798}"/>
          </ac:grpSpMkLst>
        </pc:grpChg>
        <pc:grpChg chg="add">
          <ac:chgData name="Guest User" userId="" providerId="Windows Live" clId="Web-{FE05A70B-14FE-410C-A31F-986C4364303A}" dt="2020-12-28T21:01:39.388" v="18"/>
          <ac:grpSpMkLst>
            <pc:docMk/>
            <pc:sldMk cId="0" sldId="257"/>
            <ac:grpSpMk id="92" creationId="{C93797FD-7F0A-483E-966E-7FE88F8D8798}"/>
          </ac:grpSpMkLst>
        </pc:grpChg>
        <pc:grpChg chg="add del">
          <ac:chgData name="Guest User" userId="" providerId="Windows Live" clId="Web-{FE05A70B-14FE-410C-A31F-986C4364303A}" dt="2020-12-28T20:59:45.510" v="5"/>
          <ac:grpSpMkLst>
            <pc:docMk/>
            <pc:sldMk cId="0" sldId="257"/>
            <ac:grpSpMk id="4105" creationId="{C93797FD-7F0A-483E-966E-7FE88F8D8798}"/>
          </ac:grpSpMkLst>
        </pc:grpChg>
        <pc:grpChg chg="add del">
          <ac:chgData name="Guest User" userId="" providerId="Windows Live" clId="Web-{FE05A70B-14FE-410C-A31F-986C4364303A}" dt="2020-12-28T21:00:27.449" v="13"/>
          <ac:grpSpMkLst>
            <pc:docMk/>
            <pc:sldMk cId="0" sldId="257"/>
            <ac:grpSpMk id="4107" creationId="{C93797FD-7F0A-483E-966E-7FE88F8D8798}"/>
          </ac:grpSpMkLst>
        </pc:grpChg>
        <pc:grpChg chg="add del">
          <ac:chgData name="Guest User" userId="" providerId="Windows Live" clId="Web-{FE05A70B-14FE-410C-A31F-986C4364303A}" dt="2020-12-28T21:01:39.388" v="18"/>
          <ac:grpSpMkLst>
            <pc:docMk/>
            <pc:sldMk cId="0" sldId="257"/>
            <ac:grpSpMk id="4110" creationId="{C93797FD-7F0A-483E-966E-7FE88F8D8798}"/>
          </ac:grpSpMkLst>
        </pc:grpChg>
        <pc:graphicFrameChg chg="add del mod ord modGraphic">
          <ac:chgData name="Guest User" userId="" providerId="Windows Live" clId="Web-{FE05A70B-14FE-410C-A31F-986C4364303A}" dt="2020-12-28T20:59:58.823" v="9"/>
          <ac:graphicFrameMkLst>
            <pc:docMk/>
            <pc:sldMk cId="0" sldId="257"/>
            <ac:graphicFrameMk id="3" creationId="{2B901FC7-F711-49DC-9B3A-C4B35C833448}"/>
          </ac:graphicFrameMkLst>
        </pc:graphicFrameChg>
        <pc:graphicFrameChg chg="add mod ord modGraphic">
          <ac:chgData name="Guest User" userId="" providerId="Windows Live" clId="Web-{FE05A70B-14FE-410C-A31F-986C4364303A}" dt="2020-12-28T21:01:39.388" v="18"/>
          <ac:graphicFrameMkLst>
            <pc:docMk/>
            <pc:sldMk cId="0" sldId="257"/>
            <ac:graphicFrameMk id="9" creationId="{6CF80714-C5A4-4A0D-AA6E-93C99A86EE63}"/>
          </ac:graphicFrameMkLst>
        </pc:graphicFrameChg>
        <pc:cxnChg chg="add del">
          <ac:chgData name="Guest User" userId="" providerId="Windows Live" clId="Web-{FE05A70B-14FE-410C-A31F-986C4364303A}" dt="2020-12-28T20:59:42.057" v="3"/>
          <ac:cxnSpMkLst>
            <pc:docMk/>
            <pc:sldMk cId="0" sldId="257"/>
            <ac:cxnSpMk id="82" creationId="{DDB3BAEE-5BE4-4B17-A2DA-B334759C47AB}"/>
          </ac:cxnSpMkLst>
        </pc:cxnChg>
        <pc:cxnChg chg="add del">
          <ac:chgData name="Guest User" userId="" providerId="Windows Live" clId="Web-{FE05A70B-14FE-410C-A31F-986C4364303A}" dt="2020-12-28T21:00:27.417" v="12"/>
          <ac:cxnSpMkLst>
            <pc:docMk/>
            <pc:sldMk cId="0" sldId="257"/>
            <ac:cxnSpMk id="91" creationId="{DDB3BAEE-5BE4-4B17-A2DA-B334759C47AB}"/>
          </ac:cxnSpMkLst>
        </pc:cxnChg>
        <pc:cxnChg chg="add">
          <ac:chgData name="Guest User" userId="" providerId="Windows Live" clId="Web-{FE05A70B-14FE-410C-A31F-986C4364303A}" dt="2020-12-28T21:01:39.388" v="18"/>
          <ac:cxnSpMkLst>
            <pc:docMk/>
            <pc:sldMk cId="0" sldId="257"/>
            <ac:cxnSpMk id="98" creationId="{DDB3BAEE-5BE4-4B17-A2DA-B334759C47AB}"/>
          </ac:cxnSpMkLst>
        </pc:cxnChg>
        <pc:cxnChg chg="add del">
          <ac:chgData name="Guest User" userId="" providerId="Windows Live" clId="Web-{FE05A70B-14FE-410C-A31F-986C4364303A}" dt="2020-12-28T20:59:45.510" v="5"/>
          <ac:cxnSpMkLst>
            <pc:docMk/>
            <pc:sldMk cId="0" sldId="257"/>
            <ac:cxnSpMk id="4106" creationId="{DDB3BAEE-5BE4-4B17-A2DA-B334759C47AB}"/>
          </ac:cxnSpMkLst>
        </pc:cxnChg>
        <pc:cxnChg chg="add del">
          <ac:chgData name="Guest User" userId="" providerId="Windows Live" clId="Web-{FE05A70B-14FE-410C-A31F-986C4364303A}" dt="2020-12-28T21:00:27.449" v="13"/>
          <ac:cxnSpMkLst>
            <pc:docMk/>
            <pc:sldMk cId="0" sldId="257"/>
            <ac:cxnSpMk id="4108" creationId="{DDB3BAEE-5BE4-4B17-A2DA-B334759C47AB}"/>
          </ac:cxnSpMkLst>
        </pc:cxnChg>
        <pc:cxnChg chg="add del">
          <ac:chgData name="Guest User" userId="" providerId="Windows Live" clId="Web-{FE05A70B-14FE-410C-A31F-986C4364303A}" dt="2020-12-28T21:01:39.388" v="18"/>
          <ac:cxnSpMkLst>
            <pc:docMk/>
            <pc:sldMk cId="0" sldId="257"/>
            <ac:cxnSpMk id="4113" creationId="{DDB3BAEE-5BE4-4B17-A2DA-B334759C47AB}"/>
          </ac:cxnSpMkLst>
        </pc:cxnChg>
      </pc:sldChg>
      <pc:sldChg chg="addSp delSp modSp mod setBg">
        <pc:chgData name="Guest User" userId="" providerId="Windows Live" clId="Web-{FE05A70B-14FE-410C-A31F-986C4364303A}" dt="2020-12-28T21:02:16.908" v="20"/>
        <pc:sldMkLst>
          <pc:docMk/>
          <pc:sldMk cId="623307840" sldId="260"/>
        </pc:sldMkLst>
        <pc:spChg chg="mod">
          <ac:chgData name="Guest User" userId="" providerId="Windows Live" clId="Web-{FE05A70B-14FE-410C-A31F-986C4364303A}" dt="2020-12-28T21:02:16.908" v="20"/>
          <ac:spMkLst>
            <pc:docMk/>
            <pc:sldMk cId="623307840" sldId="260"/>
            <ac:spMk id="6" creationId="{97DF0AB1-7BEC-4F8E-B74E-130084659BCF}"/>
          </ac:spMkLst>
        </pc:spChg>
        <pc:spChg chg="del">
          <ac:chgData name="Guest User" userId="" providerId="Windows Live" clId="Web-{FE05A70B-14FE-410C-A31F-986C4364303A}" dt="2020-12-28T21:02:10.298" v="19"/>
          <ac:spMkLst>
            <pc:docMk/>
            <pc:sldMk cId="623307840" sldId="260"/>
            <ac:spMk id="8" creationId="{5C05A7D3-1702-4E7D-9FBF-7793CAB9D2E4}"/>
          </ac:spMkLst>
        </pc:spChg>
        <pc:grpChg chg="add">
          <ac:chgData name="Guest User" userId="" providerId="Windows Live" clId="Web-{FE05A70B-14FE-410C-A31F-986C4364303A}" dt="2020-12-28T21:02:16.908" v="20"/>
          <ac:grpSpMkLst>
            <pc:docMk/>
            <pc:sldMk cId="623307840" sldId="260"/>
            <ac:grpSpMk id="76" creationId="{C93797FD-7F0A-483E-966E-7FE88F8D8798}"/>
          </ac:grpSpMkLst>
        </pc:grpChg>
        <pc:graphicFrameChg chg="add mod ord modGraphic">
          <ac:chgData name="Guest User" userId="" providerId="Windows Live" clId="Web-{FE05A70B-14FE-410C-A31F-986C4364303A}" dt="2020-12-28T21:02:16.908" v="20"/>
          <ac:graphicFrameMkLst>
            <pc:docMk/>
            <pc:sldMk cId="623307840" sldId="260"/>
            <ac:graphicFrameMk id="3" creationId="{AD5526D2-0E1D-4021-88B2-D62B0076080D}"/>
          </ac:graphicFrameMkLst>
        </pc:graphicFrameChg>
        <pc:cxnChg chg="add">
          <ac:chgData name="Guest User" userId="" providerId="Windows Live" clId="Web-{FE05A70B-14FE-410C-A31F-986C4364303A}" dt="2020-12-28T21:02:16.908" v="20"/>
          <ac:cxnSpMkLst>
            <pc:docMk/>
            <pc:sldMk cId="623307840" sldId="260"/>
            <ac:cxnSpMk id="82" creationId="{DDB3BAEE-5BE4-4B17-A2DA-B334759C47AB}"/>
          </ac:cxnSpMkLst>
        </pc:cxnChg>
      </pc:sldChg>
      <pc:sldChg chg="addSp delSp modSp mod setBg">
        <pc:chgData name="Guest User" userId="" providerId="Windows Live" clId="Web-{FE05A70B-14FE-410C-A31F-986C4364303A}" dt="2020-12-28T21:02:39.568" v="22"/>
        <pc:sldMkLst>
          <pc:docMk/>
          <pc:sldMk cId="1129016335" sldId="261"/>
        </pc:sldMkLst>
        <pc:spChg chg="mod">
          <ac:chgData name="Guest User" userId="" providerId="Windows Live" clId="Web-{FE05A70B-14FE-410C-A31F-986C4364303A}" dt="2020-12-28T21:02:39.568" v="22"/>
          <ac:spMkLst>
            <pc:docMk/>
            <pc:sldMk cId="1129016335" sldId="261"/>
            <ac:spMk id="6" creationId="{97DF0AB1-7BEC-4F8E-B74E-130084659BCF}"/>
          </ac:spMkLst>
        </pc:spChg>
        <pc:spChg chg="del">
          <ac:chgData name="Guest User" userId="" providerId="Windows Live" clId="Web-{FE05A70B-14FE-410C-A31F-986C4364303A}" dt="2020-12-28T21:02:33.974" v="21"/>
          <ac:spMkLst>
            <pc:docMk/>
            <pc:sldMk cId="1129016335" sldId="261"/>
            <ac:spMk id="8" creationId="{5C05A7D3-1702-4E7D-9FBF-7793CAB9D2E4}"/>
          </ac:spMkLst>
        </pc:spChg>
        <pc:spChg chg="add">
          <ac:chgData name="Guest User" userId="" providerId="Windows Live" clId="Web-{FE05A70B-14FE-410C-A31F-986C4364303A}" dt="2020-12-28T21:02:39.568" v="22"/>
          <ac:spMkLst>
            <pc:docMk/>
            <pc:sldMk cId="1129016335" sldId="261"/>
            <ac:spMk id="84" creationId="{52BE4420-3B5F-4549-8B4A-77855B8215EC}"/>
          </ac:spMkLst>
        </pc:spChg>
        <pc:spChg chg="add">
          <ac:chgData name="Guest User" userId="" providerId="Windows Live" clId="Web-{FE05A70B-14FE-410C-A31F-986C4364303A}" dt="2020-12-28T21:02:39.568" v="22"/>
          <ac:spMkLst>
            <pc:docMk/>
            <pc:sldMk cId="1129016335" sldId="261"/>
            <ac:spMk id="86" creationId="{A75876F6-95D4-48CB-8E3E-4401A96E25A4}"/>
          </ac:spMkLst>
        </pc:spChg>
        <pc:spChg chg="add">
          <ac:chgData name="Guest User" userId="" providerId="Windows Live" clId="Web-{FE05A70B-14FE-410C-A31F-986C4364303A}" dt="2020-12-28T21:02:39.568" v="22"/>
          <ac:spMkLst>
            <pc:docMk/>
            <pc:sldMk cId="1129016335" sldId="261"/>
            <ac:spMk id="88" creationId="{D1B84719-90BB-4D0C-92D8-61DC5512B34B}"/>
          </ac:spMkLst>
        </pc:spChg>
        <pc:spChg chg="add">
          <ac:chgData name="Guest User" userId="" providerId="Windows Live" clId="Web-{FE05A70B-14FE-410C-A31F-986C4364303A}" dt="2020-12-28T21:02:39.568" v="22"/>
          <ac:spMkLst>
            <pc:docMk/>
            <pc:sldMk cId="1129016335" sldId="261"/>
            <ac:spMk id="90" creationId="{7B407EC4-5D16-4845-9840-4E28622B6568}"/>
          </ac:spMkLst>
        </pc:spChg>
        <pc:grpChg chg="add">
          <ac:chgData name="Guest User" userId="" providerId="Windows Live" clId="Web-{FE05A70B-14FE-410C-A31F-986C4364303A}" dt="2020-12-28T21:02:39.568" v="22"/>
          <ac:grpSpMkLst>
            <pc:docMk/>
            <pc:sldMk cId="1129016335" sldId="261"/>
            <ac:grpSpMk id="76" creationId="{C93797FD-7F0A-483E-966E-7FE88F8D8798}"/>
          </ac:grpSpMkLst>
        </pc:grpChg>
        <pc:graphicFrameChg chg="add mod ord modGraphic">
          <ac:chgData name="Guest User" userId="" providerId="Windows Live" clId="Web-{FE05A70B-14FE-410C-A31F-986C4364303A}" dt="2020-12-28T21:02:39.568" v="22"/>
          <ac:graphicFrameMkLst>
            <pc:docMk/>
            <pc:sldMk cId="1129016335" sldId="261"/>
            <ac:graphicFrameMk id="3" creationId="{C44F19AB-F8BB-4499-A722-D13873606414}"/>
          </ac:graphicFrameMkLst>
        </pc:graphicFrameChg>
        <pc:cxnChg chg="add">
          <ac:chgData name="Guest User" userId="" providerId="Windows Live" clId="Web-{FE05A70B-14FE-410C-A31F-986C4364303A}" dt="2020-12-28T21:02:39.568" v="22"/>
          <ac:cxnSpMkLst>
            <pc:docMk/>
            <pc:sldMk cId="1129016335" sldId="261"/>
            <ac:cxnSpMk id="82" creationId="{DDB3BAEE-5BE4-4B17-A2DA-B334759C47AB}"/>
          </ac:cxnSpMkLst>
        </pc:cxnChg>
      </pc:sldChg>
      <pc:sldChg chg="addSp delSp modSp mod setBg">
        <pc:chgData name="Guest User" userId="" providerId="Windows Live" clId="Web-{FE05A70B-14FE-410C-A31F-986C4364303A}" dt="2020-12-28T21:03:04.318" v="24"/>
        <pc:sldMkLst>
          <pc:docMk/>
          <pc:sldMk cId="1110233290" sldId="262"/>
        </pc:sldMkLst>
        <pc:spChg chg="mod">
          <ac:chgData name="Guest User" userId="" providerId="Windows Live" clId="Web-{FE05A70B-14FE-410C-A31F-986C4364303A}" dt="2020-12-28T21:03:04.318" v="24"/>
          <ac:spMkLst>
            <pc:docMk/>
            <pc:sldMk cId="1110233290" sldId="262"/>
            <ac:spMk id="6" creationId="{97DF0AB1-7BEC-4F8E-B74E-130084659BCF}"/>
          </ac:spMkLst>
        </pc:spChg>
        <pc:spChg chg="del">
          <ac:chgData name="Guest User" userId="" providerId="Windows Live" clId="Web-{FE05A70B-14FE-410C-A31F-986C4364303A}" dt="2020-12-28T21:02:54.865" v="23"/>
          <ac:spMkLst>
            <pc:docMk/>
            <pc:sldMk cId="1110233290" sldId="262"/>
            <ac:spMk id="8" creationId="{5C05A7D3-1702-4E7D-9FBF-7793CAB9D2E4}"/>
          </ac:spMkLst>
        </pc:spChg>
        <pc:spChg chg="add">
          <ac:chgData name="Guest User" userId="" providerId="Windows Live" clId="Web-{FE05A70B-14FE-410C-A31F-986C4364303A}" dt="2020-12-28T21:03:04.318" v="24"/>
          <ac:spMkLst>
            <pc:docMk/>
            <pc:sldMk cId="1110233290" sldId="262"/>
            <ac:spMk id="86" creationId="{333F0879-3DA0-4CB8-B35E-A0AD42558191}"/>
          </ac:spMkLst>
        </pc:spChg>
        <pc:spChg chg="add">
          <ac:chgData name="Guest User" userId="" providerId="Windows Live" clId="Web-{FE05A70B-14FE-410C-A31F-986C4364303A}" dt="2020-12-28T21:03:04.318" v="24"/>
          <ac:spMkLst>
            <pc:docMk/>
            <pc:sldMk cId="1110233290" sldId="262"/>
            <ac:spMk id="88" creationId="{324D2183-F388-476E-92A9-D6639D698580}"/>
          </ac:spMkLst>
        </pc:spChg>
        <pc:spChg chg="add">
          <ac:chgData name="Guest User" userId="" providerId="Windows Live" clId="Web-{FE05A70B-14FE-410C-A31F-986C4364303A}" dt="2020-12-28T21:03:04.318" v="24"/>
          <ac:spMkLst>
            <pc:docMk/>
            <pc:sldMk cId="1110233290" sldId="262"/>
            <ac:spMk id="90" creationId="{243462E7-1698-4B21-BE89-AEFAC7C2FEFA}"/>
          </ac:spMkLst>
        </pc:spChg>
        <pc:spChg chg="add">
          <ac:chgData name="Guest User" userId="" providerId="Windows Live" clId="Web-{FE05A70B-14FE-410C-A31F-986C4364303A}" dt="2020-12-28T21:03:04.318" v="24"/>
          <ac:spMkLst>
            <pc:docMk/>
            <pc:sldMk cId="1110233290" sldId="262"/>
            <ac:spMk id="92" creationId="{6C22FCAC-D7EC-4A52-B153-FF761E2235B3}"/>
          </ac:spMkLst>
        </pc:spChg>
        <pc:spChg chg="add">
          <ac:chgData name="Guest User" userId="" providerId="Windows Live" clId="Web-{FE05A70B-14FE-410C-A31F-986C4364303A}" dt="2020-12-28T21:03:04.318" v="24"/>
          <ac:spMkLst>
            <pc:docMk/>
            <pc:sldMk cId="1110233290" sldId="262"/>
            <ac:spMk id="4108" creationId="{5E70F0BB-5A87-436F-B99E-C30FF2ACDED3}"/>
          </ac:spMkLst>
        </pc:spChg>
        <pc:grpChg chg="add">
          <ac:chgData name="Guest User" userId="" providerId="Windows Live" clId="Web-{FE05A70B-14FE-410C-A31F-986C4364303A}" dt="2020-12-28T21:03:04.318" v="24"/>
          <ac:grpSpMkLst>
            <pc:docMk/>
            <pc:sldMk cId="1110233290" sldId="262"/>
            <ac:grpSpMk id="78" creationId="{3F6D81C7-B083-478E-82FE-089A8CB72EB8}"/>
          </ac:grpSpMkLst>
        </pc:grpChg>
        <pc:graphicFrameChg chg="add del mod ord modGraphic">
          <ac:chgData name="Guest User" userId="" providerId="Windows Live" clId="Web-{FE05A70B-14FE-410C-A31F-986C4364303A}" dt="2020-12-28T21:03:04.318" v="24"/>
          <ac:graphicFrameMkLst>
            <pc:docMk/>
            <pc:sldMk cId="1110233290" sldId="262"/>
            <ac:graphicFrameMk id="3" creationId="{2612EB10-E25A-4ED7-B2EC-286255FFC63B}"/>
          </ac:graphicFrameMkLst>
        </pc:graphicFrameChg>
        <pc:graphicFrameChg chg="add">
          <ac:chgData name="Guest User" userId="" providerId="Windows Live" clId="Web-{FE05A70B-14FE-410C-A31F-986C4364303A}" dt="2020-12-28T21:03:04.318" v="24"/>
          <ac:graphicFrameMkLst>
            <pc:docMk/>
            <pc:sldMk cId="1110233290" sldId="262"/>
            <ac:graphicFrameMk id="4106" creationId="{2612EB10-E25A-4ED7-B2EC-286255FFC63B}"/>
          </ac:graphicFrameMkLst>
        </pc:graphicFrameChg>
        <pc:cxnChg chg="add">
          <ac:chgData name="Guest User" userId="" providerId="Windows Live" clId="Web-{FE05A70B-14FE-410C-A31F-986C4364303A}" dt="2020-12-28T21:03:04.318" v="24"/>
          <ac:cxnSpMkLst>
            <pc:docMk/>
            <pc:sldMk cId="1110233290" sldId="262"/>
            <ac:cxnSpMk id="84" creationId="{F06B54F2-CD11-4359-A7D6-DA7C76C091A6}"/>
          </ac:cxnSpMkLst>
        </pc:cxnChg>
      </pc:sldChg>
      <pc:sldChg chg="addSp delSp modSp mod setBg">
        <pc:chgData name="Guest User" userId="" providerId="Windows Live" clId="Web-{FE05A70B-14FE-410C-A31F-986C4364303A}" dt="2020-12-28T21:03:31.210" v="28"/>
        <pc:sldMkLst>
          <pc:docMk/>
          <pc:sldMk cId="1884153085" sldId="263"/>
        </pc:sldMkLst>
        <pc:spChg chg="mod">
          <ac:chgData name="Guest User" userId="" providerId="Windows Live" clId="Web-{FE05A70B-14FE-410C-A31F-986C4364303A}" dt="2020-12-28T21:03:31.210" v="28"/>
          <ac:spMkLst>
            <pc:docMk/>
            <pc:sldMk cId="1884153085" sldId="263"/>
            <ac:spMk id="6" creationId="{97DF0AB1-7BEC-4F8E-B74E-130084659BCF}"/>
          </ac:spMkLst>
        </pc:spChg>
        <pc:spChg chg="del">
          <ac:chgData name="Guest User" userId="" providerId="Windows Live" clId="Web-{FE05A70B-14FE-410C-A31F-986C4364303A}" dt="2020-12-28T21:03:20.506" v="25"/>
          <ac:spMkLst>
            <pc:docMk/>
            <pc:sldMk cId="1884153085" sldId="263"/>
            <ac:spMk id="8" creationId="{5C05A7D3-1702-4E7D-9FBF-7793CAB9D2E4}"/>
          </ac:spMkLst>
        </pc:spChg>
        <pc:spChg chg="add del">
          <ac:chgData name="Guest User" userId="" providerId="Windows Live" clId="Web-{FE05A70B-14FE-410C-A31F-986C4364303A}" dt="2020-12-28T21:03:31.163" v="27"/>
          <ac:spMkLst>
            <pc:docMk/>
            <pc:sldMk cId="1884153085" sldId="263"/>
            <ac:spMk id="84" creationId="{52BE4420-3B5F-4549-8B4A-77855B8215EC}"/>
          </ac:spMkLst>
        </pc:spChg>
        <pc:spChg chg="add del">
          <ac:chgData name="Guest User" userId="" providerId="Windows Live" clId="Web-{FE05A70B-14FE-410C-A31F-986C4364303A}" dt="2020-12-28T21:03:31.163" v="27"/>
          <ac:spMkLst>
            <pc:docMk/>
            <pc:sldMk cId="1884153085" sldId="263"/>
            <ac:spMk id="86" creationId="{A75876F6-95D4-48CB-8E3E-4401A96E25A4}"/>
          </ac:spMkLst>
        </pc:spChg>
        <pc:spChg chg="add del">
          <ac:chgData name="Guest User" userId="" providerId="Windows Live" clId="Web-{FE05A70B-14FE-410C-A31F-986C4364303A}" dt="2020-12-28T21:03:31.163" v="27"/>
          <ac:spMkLst>
            <pc:docMk/>
            <pc:sldMk cId="1884153085" sldId="263"/>
            <ac:spMk id="88" creationId="{D1B84719-90BB-4D0C-92D8-61DC5512B34B}"/>
          </ac:spMkLst>
        </pc:spChg>
        <pc:spChg chg="add del">
          <ac:chgData name="Guest User" userId="" providerId="Windows Live" clId="Web-{FE05A70B-14FE-410C-A31F-986C4364303A}" dt="2020-12-28T21:03:31.163" v="27"/>
          <ac:spMkLst>
            <pc:docMk/>
            <pc:sldMk cId="1884153085" sldId="263"/>
            <ac:spMk id="90" creationId="{7B407EC4-5D16-4845-9840-4E28622B6568}"/>
          </ac:spMkLst>
        </pc:spChg>
        <pc:grpChg chg="add del">
          <ac:chgData name="Guest User" userId="" providerId="Windows Live" clId="Web-{FE05A70B-14FE-410C-A31F-986C4364303A}" dt="2020-12-28T21:03:31.163" v="27"/>
          <ac:grpSpMkLst>
            <pc:docMk/>
            <pc:sldMk cId="1884153085" sldId="263"/>
            <ac:grpSpMk id="76" creationId="{C93797FD-7F0A-483E-966E-7FE88F8D8798}"/>
          </ac:grpSpMkLst>
        </pc:grpChg>
        <pc:grpChg chg="add">
          <ac:chgData name="Guest User" userId="" providerId="Windows Live" clId="Web-{FE05A70B-14FE-410C-A31F-986C4364303A}" dt="2020-12-28T21:03:31.210" v="28"/>
          <ac:grpSpMkLst>
            <pc:docMk/>
            <pc:sldMk cId="1884153085" sldId="263"/>
            <ac:grpSpMk id="4105" creationId="{C93797FD-7F0A-483E-966E-7FE88F8D8798}"/>
          </ac:grpSpMkLst>
        </pc:grpChg>
        <pc:graphicFrameChg chg="add mod ord modGraphic">
          <ac:chgData name="Guest User" userId="" providerId="Windows Live" clId="Web-{FE05A70B-14FE-410C-A31F-986C4364303A}" dt="2020-12-28T21:03:31.210" v="28"/>
          <ac:graphicFrameMkLst>
            <pc:docMk/>
            <pc:sldMk cId="1884153085" sldId="263"/>
            <ac:graphicFrameMk id="3" creationId="{EBDFB8E3-8BE2-434D-B5A5-B5812C55FF7C}"/>
          </ac:graphicFrameMkLst>
        </pc:graphicFrameChg>
        <pc:cxnChg chg="add del">
          <ac:chgData name="Guest User" userId="" providerId="Windows Live" clId="Web-{FE05A70B-14FE-410C-A31F-986C4364303A}" dt="2020-12-28T21:03:31.163" v="27"/>
          <ac:cxnSpMkLst>
            <pc:docMk/>
            <pc:sldMk cId="1884153085" sldId="263"/>
            <ac:cxnSpMk id="82" creationId="{DDB3BAEE-5BE4-4B17-A2DA-B334759C47AB}"/>
          </ac:cxnSpMkLst>
        </pc:cxnChg>
        <pc:cxnChg chg="add">
          <ac:chgData name="Guest User" userId="" providerId="Windows Live" clId="Web-{FE05A70B-14FE-410C-A31F-986C4364303A}" dt="2020-12-28T21:03:31.210" v="28"/>
          <ac:cxnSpMkLst>
            <pc:docMk/>
            <pc:sldMk cId="1884153085" sldId="263"/>
            <ac:cxnSpMk id="4106" creationId="{DDB3BAEE-5BE4-4B17-A2DA-B334759C47AB}"/>
          </ac:cxnSpMkLst>
        </pc:cxnChg>
      </pc:sldChg>
      <pc:sldChg chg="addSp delSp modSp">
        <pc:chgData name="Guest User" userId="" providerId="Windows Live" clId="Web-{FE05A70B-14FE-410C-A31F-986C4364303A}" dt="2020-12-28T21:04:48.759" v="29"/>
        <pc:sldMkLst>
          <pc:docMk/>
          <pc:sldMk cId="3366904747" sldId="264"/>
        </pc:sldMkLst>
        <pc:spChg chg="del">
          <ac:chgData name="Guest User" userId="" providerId="Windows Live" clId="Web-{FE05A70B-14FE-410C-A31F-986C4364303A}" dt="2020-12-28T21:04:48.759" v="29"/>
          <ac:spMkLst>
            <pc:docMk/>
            <pc:sldMk cId="3366904747" sldId="264"/>
            <ac:spMk id="8" creationId="{5C05A7D3-1702-4E7D-9FBF-7793CAB9D2E4}"/>
          </ac:spMkLst>
        </pc:spChg>
        <pc:graphicFrameChg chg="add mod ord modGraphic">
          <ac:chgData name="Guest User" userId="" providerId="Windows Live" clId="Web-{FE05A70B-14FE-410C-A31F-986C4364303A}" dt="2020-12-28T21:04:48.759" v="29"/>
          <ac:graphicFrameMkLst>
            <pc:docMk/>
            <pc:sldMk cId="3366904747" sldId="264"/>
            <ac:graphicFrameMk id="3" creationId="{11D49067-224F-4282-AC55-00F9F62C8F1C}"/>
          </ac:graphicFrameMkLst>
        </pc:graphicFrameChg>
      </pc:sldChg>
    </pc:docChg>
  </pc:docChgLst>
  <pc:docChgLst>
    <pc:chgData name="victor chang" userId="c2ec9cf6fa00bdc5" providerId="LiveId" clId="{99610C79-37E3-4789-8F75-94355A7CE63E}"/>
    <pc:docChg chg="undo redo custSel mod addSld delSld modSld">
      <pc:chgData name="victor chang" userId="c2ec9cf6fa00bdc5" providerId="LiveId" clId="{99610C79-37E3-4789-8F75-94355A7CE63E}" dt="2021-01-01T18:42:41.670" v="994"/>
      <pc:docMkLst>
        <pc:docMk/>
      </pc:docMkLst>
      <pc:sldChg chg="addSp delSp modSp mod setBg setFolMasterAnim modAnim delDesignElem">
        <pc:chgData name="victor chang" userId="c2ec9cf6fa00bdc5" providerId="LiveId" clId="{99610C79-37E3-4789-8F75-94355A7CE63E}" dt="2021-01-01T18:23:56.272" v="790"/>
        <pc:sldMkLst>
          <pc:docMk/>
          <pc:sldMk cId="0" sldId="257"/>
        </pc:sldMkLst>
        <pc:spChg chg="add mod">
          <ac:chgData name="victor chang" userId="c2ec9cf6fa00bdc5" providerId="LiveId" clId="{99610C79-37E3-4789-8F75-94355A7CE63E}" dt="2021-01-01T18:23:56.272" v="790"/>
          <ac:spMkLst>
            <pc:docMk/>
            <pc:sldMk cId="0" sldId="257"/>
            <ac:spMk id="3" creationId="{6B2DA0AE-73A9-4283-93B5-D8CBE2D83858}"/>
          </ac:spMkLst>
        </pc:spChg>
        <pc:spChg chg="mod">
          <ac:chgData name="victor chang" userId="c2ec9cf6fa00bdc5" providerId="LiveId" clId="{99610C79-37E3-4789-8F75-94355A7CE63E}" dt="2020-12-28T22:12:51.977" v="343" actId="26606"/>
          <ac:spMkLst>
            <pc:docMk/>
            <pc:sldMk cId="0" sldId="257"/>
            <ac:spMk id="6" creationId="{97DF0AB1-7BEC-4F8E-B74E-130084659BCF}"/>
          </ac:spMkLst>
        </pc:spChg>
        <pc:spChg chg="add del">
          <ac:chgData name="victor chang" userId="c2ec9cf6fa00bdc5" providerId="LiveId" clId="{99610C79-37E3-4789-8F75-94355A7CE63E}" dt="2020-12-28T22:12:51.977" v="343" actId="26606"/>
          <ac:spMkLst>
            <pc:docMk/>
            <pc:sldMk cId="0" sldId="257"/>
            <ac:spMk id="100" creationId="{52BE4420-3B5F-4549-8B4A-77855B8215EC}"/>
          </ac:spMkLst>
        </pc:spChg>
        <pc:spChg chg="add del">
          <ac:chgData name="victor chang" userId="c2ec9cf6fa00bdc5" providerId="LiveId" clId="{99610C79-37E3-4789-8F75-94355A7CE63E}" dt="2020-12-28T22:12:51.977" v="343" actId="26606"/>
          <ac:spMkLst>
            <pc:docMk/>
            <pc:sldMk cId="0" sldId="257"/>
            <ac:spMk id="102" creationId="{A75876F6-95D4-48CB-8E3E-4401A96E25A4}"/>
          </ac:spMkLst>
        </pc:spChg>
        <pc:spChg chg="add del">
          <ac:chgData name="victor chang" userId="c2ec9cf6fa00bdc5" providerId="LiveId" clId="{99610C79-37E3-4789-8F75-94355A7CE63E}" dt="2020-12-28T22:12:51.977" v="343" actId="26606"/>
          <ac:spMkLst>
            <pc:docMk/>
            <pc:sldMk cId="0" sldId="257"/>
            <ac:spMk id="104" creationId="{D1B84719-90BB-4D0C-92D8-61DC5512B34B}"/>
          </ac:spMkLst>
        </pc:spChg>
        <pc:spChg chg="add del">
          <ac:chgData name="victor chang" userId="c2ec9cf6fa00bdc5" providerId="LiveId" clId="{99610C79-37E3-4789-8F75-94355A7CE63E}" dt="2020-12-28T22:12:51.977" v="343" actId="26606"/>
          <ac:spMkLst>
            <pc:docMk/>
            <pc:sldMk cId="0" sldId="257"/>
            <ac:spMk id="106" creationId="{7B407EC4-5D16-4845-9840-4E28622B6568}"/>
          </ac:spMkLst>
        </pc:spChg>
        <pc:spChg chg="add del">
          <ac:chgData name="victor chang" userId="c2ec9cf6fa00bdc5" providerId="LiveId" clId="{99610C79-37E3-4789-8F75-94355A7CE63E}" dt="2020-12-28T22:12:51.923" v="342" actId="26606"/>
          <ac:spMkLst>
            <pc:docMk/>
            <pc:sldMk cId="0" sldId="257"/>
            <ac:spMk id="164" creationId="{95224A92-B71D-4244-9CEE-E80F9BD118DF}"/>
          </ac:spMkLst>
        </pc:spChg>
        <pc:spChg chg="add del">
          <ac:chgData name="victor chang" userId="c2ec9cf6fa00bdc5" providerId="LiveId" clId="{99610C79-37E3-4789-8F75-94355A7CE63E}" dt="2020-12-28T22:12:51.923" v="342" actId="26606"/>
          <ac:spMkLst>
            <pc:docMk/>
            <pc:sldMk cId="0" sldId="257"/>
            <ac:spMk id="166" creationId="{9069A319-3937-4297-B7D8-6745097B90D2}"/>
          </ac:spMkLst>
        </pc:spChg>
        <pc:spChg chg="add del">
          <ac:chgData name="victor chang" userId="c2ec9cf6fa00bdc5" providerId="LiveId" clId="{99610C79-37E3-4789-8F75-94355A7CE63E}" dt="2020-12-28T22:12:51.923" v="342" actId="26606"/>
          <ac:spMkLst>
            <pc:docMk/>
            <pc:sldMk cId="0" sldId="257"/>
            <ac:spMk id="168" creationId="{F3FDFE78-2422-40CD-BC53-9E0C459C9D9F}"/>
          </ac:spMkLst>
        </pc:spChg>
        <pc:spChg chg="add del">
          <ac:chgData name="victor chang" userId="c2ec9cf6fa00bdc5" providerId="LiveId" clId="{99610C79-37E3-4789-8F75-94355A7CE63E}" dt="2020-12-28T22:12:51.923" v="342" actId="26606"/>
          <ac:spMkLst>
            <pc:docMk/>
            <pc:sldMk cId="0" sldId="257"/>
            <ac:spMk id="170" creationId="{A97E302E-4D34-42E4-94A8-4FC0AF572FEB}"/>
          </ac:spMkLst>
        </pc:spChg>
        <pc:grpChg chg="add del">
          <ac:chgData name="victor chang" userId="c2ec9cf6fa00bdc5" providerId="LiveId" clId="{99610C79-37E3-4789-8F75-94355A7CE63E}" dt="2020-12-28T22:12:51.977" v="343" actId="26606"/>
          <ac:grpSpMkLst>
            <pc:docMk/>
            <pc:sldMk cId="0" sldId="257"/>
            <ac:grpSpMk id="92" creationId="{C93797FD-7F0A-483E-966E-7FE88F8D8798}"/>
          </ac:grpSpMkLst>
        </pc:grpChg>
        <pc:grpChg chg="add del">
          <ac:chgData name="victor chang" userId="c2ec9cf6fa00bdc5" providerId="LiveId" clId="{99610C79-37E3-4789-8F75-94355A7CE63E}" dt="2020-12-28T22:12:51.923" v="342" actId="26606"/>
          <ac:grpSpMkLst>
            <pc:docMk/>
            <pc:sldMk cId="0" sldId="257"/>
            <ac:grpSpMk id="156" creationId="{C93797FD-7F0A-483E-966E-7FE88F8D8798}"/>
          </ac:grpSpMkLst>
        </pc:grpChg>
        <pc:grpChg chg="add del">
          <ac:chgData name="victor chang" userId="c2ec9cf6fa00bdc5" providerId="LiveId" clId="{99610C79-37E3-4789-8F75-94355A7CE63E}" dt="2021-01-01T18:23:56.272" v="790"/>
          <ac:grpSpMkLst>
            <pc:docMk/>
            <pc:sldMk cId="0" sldId="257"/>
            <ac:grpSpMk id="4121" creationId="{C93797FD-7F0A-483E-966E-7FE88F8D8798}"/>
          </ac:grpSpMkLst>
        </pc:grpChg>
        <pc:graphicFrameChg chg="del mod modGraphic">
          <ac:chgData name="victor chang" userId="c2ec9cf6fa00bdc5" providerId="LiveId" clId="{99610C79-37E3-4789-8F75-94355A7CE63E}" dt="2020-12-28T22:17:36.984" v="351" actId="21"/>
          <ac:graphicFrameMkLst>
            <pc:docMk/>
            <pc:sldMk cId="0" sldId="257"/>
            <ac:graphicFrameMk id="9" creationId="{6CF80714-C5A4-4A0D-AA6E-93C99A86EE63}"/>
          </ac:graphicFrameMkLst>
        </pc:graphicFrameChg>
        <pc:picChg chg="add mod">
          <ac:chgData name="victor chang" userId="c2ec9cf6fa00bdc5" providerId="LiveId" clId="{99610C79-37E3-4789-8F75-94355A7CE63E}" dt="2020-12-26T20:05:18.656" v="10"/>
          <ac:picMkLst>
            <pc:docMk/>
            <pc:sldMk cId="0" sldId="257"/>
            <ac:picMk id="4103" creationId="{8B0F93F7-8A63-4B7C-8AD9-692944B4D647}"/>
          </ac:picMkLst>
        </pc:picChg>
        <pc:cxnChg chg="add del">
          <ac:chgData name="victor chang" userId="c2ec9cf6fa00bdc5" providerId="LiveId" clId="{99610C79-37E3-4789-8F75-94355A7CE63E}" dt="2020-12-28T22:12:51.977" v="343" actId="26606"/>
          <ac:cxnSpMkLst>
            <pc:docMk/>
            <pc:sldMk cId="0" sldId="257"/>
            <ac:cxnSpMk id="98" creationId="{DDB3BAEE-5BE4-4B17-A2DA-B334759C47AB}"/>
          </ac:cxnSpMkLst>
        </pc:cxnChg>
        <pc:cxnChg chg="add del">
          <ac:chgData name="victor chang" userId="c2ec9cf6fa00bdc5" providerId="LiveId" clId="{99610C79-37E3-4789-8F75-94355A7CE63E}" dt="2020-12-28T22:12:51.923" v="342" actId="26606"/>
          <ac:cxnSpMkLst>
            <pc:docMk/>
            <pc:sldMk cId="0" sldId="257"/>
            <ac:cxnSpMk id="162" creationId="{DDB3BAEE-5BE4-4B17-A2DA-B334759C47AB}"/>
          </ac:cxnSpMkLst>
        </pc:cxnChg>
        <pc:cxnChg chg="add del">
          <ac:chgData name="victor chang" userId="c2ec9cf6fa00bdc5" providerId="LiveId" clId="{99610C79-37E3-4789-8F75-94355A7CE63E}" dt="2021-01-01T18:23:56.272" v="790"/>
          <ac:cxnSpMkLst>
            <pc:docMk/>
            <pc:sldMk cId="0" sldId="257"/>
            <ac:cxnSpMk id="4122" creationId="{DDB3BAEE-5BE4-4B17-A2DA-B334759C47AB}"/>
          </ac:cxnSpMkLst>
        </pc:cxnChg>
      </pc:sldChg>
      <pc:sldChg chg="del">
        <pc:chgData name="victor chang" userId="c2ec9cf6fa00bdc5" providerId="LiveId" clId="{99610C79-37E3-4789-8F75-94355A7CE63E}" dt="2020-12-26T20:05:20.723" v="11" actId="47"/>
        <pc:sldMkLst>
          <pc:docMk/>
          <pc:sldMk cId="3173581265" sldId="258"/>
        </pc:sldMkLst>
      </pc:sldChg>
      <pc:sldChg chg="addSp delSp modSp mod setBg addAnim delAnim modAnim">
        <pc:chgData name="victor chang" userId="c2ec9cf6fa00bdc5" providerId="LiveId" clId="{99610C79-37E3-4789-8F75-94355A7CE63E}" dt="2021-01-01T18:42:41.670" v="994"/>
        <pc:sldMkLst>
          <pc:docMk/>
          <pc:sldMk cId="1041266419" sldId="259"/>
        </pc:sldMkLst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" creationId="{896D1DF6-E3C6-485C-A70B-C36E98A06C66}"/>
          </ac:spMkLst>
        </pc:spChg>
        <pc:spChg chg="add mod">
          <ac:chgData name="victor chang" userId="c2ec9cf6fa00bdc5" providerId="LiveId" clId="{99610C79-37E3-4789-8F75-94355A7CE63E}" dt="2021-01-01T18:39:22.909" v="989" actId="115"/>
          <ac:spMkLst>
            <pc:docMk/>
            <pc:sldMk cId="1041266419" sldId="259"/>
            <ac:spMk id="3" creationId="{386DB08C-C212-40EB-BF05-286E7AB752CF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" creationId="{AE3D2581-A935-4D4A-8E81-156C29D1C471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" creationId="{0EF93BA4-3B4F-4007-9A00-B088331F9FA7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" creationId="{1FA3971A-66C8-4D45-A391-9E7FD8C57FD5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7" creationId="{E2E6F7B7-DDDF-479E-84BB-93D015136170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8" creationId="{D4F1D2F5-DBC2-447F-90C3-ED536AE85547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9" creationId="{A5BA50AC-F24C-4DFF-BB9F-7452FB4BA03B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0" creationId="{6FEC0B9B-AF1E-4287-AF39-7B6DB70276BF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" creationId="{24CF4085-E1DB-4CFC-B710-DEC0CD1F3313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2" creationId="{63B49148-E311-4CAA-9ADD-BBE305A67D7C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3" creationId="{B4EFA807-77E6-4F91-A74A-44E43CE8A5E3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4" creationId="{7C18214A-ED7D-481E-87D7-43FC12162749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5" creationId="{71EA97A3-F7BD-4B41-A4AA-0A49A640B721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6" creationId="{FB5D3CEA-0969-419A-A4F9-484205EB6659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7" creationId="{026E0FBC-6AC3-4ABA-B3A4-AE6E788668F5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8" creationId="{A9BCC504-027E-4D1F-BAC0-B661502EBAA2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9" creationId="{34F4D8EA-214A-4DF8-9155-6D7A7557D393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0" creationId="{5D3120A6-59E7-40F7-9845-CB89C8F143A6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1" creationId="{09EE5D7F-9200-459A-AFCC-FD8336A24F1D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2" creationId="{7DCCEDD8-1C1B-4A26-A041-8E656071E34D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3" creationId="{7B9B3A00-6913-4022-B0CD-3FC46FB5BBA8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4" creationId="{5DBC3C27-5930-4A62-8C99-444610CEA030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5" creationId="{5DE1AF1F-140A-4846-A5D9-CD83F23E0498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6" creationId="{D969F02E-D6E9-4C34-B441-07C90A2C2360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7" creationId="{6E041888-7E36-43CC-8E2C-72FE31C00B4B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8" creationId="{67C112C5-9D2E-4E92-885A-2AD2E40D224C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29" creationId="{B5E989CB-434F-4562-9498-A4B0DE8102AE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0" creationId="{DA8CF482-6FA2-435E-A4AC-DDE37074F561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1" creationId="{61568079-FEAE-4622-89FC-E2E828AE4048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2" creationId="{17B8A2AB-294D-44A5-8D26-5E25931CEDC4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3" creationId="{E1274C61-347F-423C-9124-4D66FB7E5C9C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4" creationId="{29638659-F597-4B30-87E1-46CFBABE15E2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5" creationId="{CCBD6C28-2C58-489B-A5CB-68A4457891B0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6" creationId="{0E2760F5-FE41-4069-BAF2-AC9F1E9CA0B0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7" creationId="{E456F3F0-8AA4-4A9A-B679-B154AD4C029F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8" creationId="{65B76EFC-405D-4410-9583-E5E9D33D3D6C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39" creationId="{065467E4-46ED-4EE3-93BC-8AA02E8C6241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0" creationId="{69F505B8-85A9-4B70-9F26-71C41483918B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1" creationId="{3A7B81F5-489E-4675-BD82-1F95C205058A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2" creationId="{8480DEB5-7171-403A-AC52-9AD0B1331DC1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3" creationId="{F85384DB-FAC9-4A7F-846B-002B55B4176D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4" creationId="{8FA44539-FEF8-43FF-A55C-8E7CE0A5724A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5" creationId="{2E5DF26D-F2B1-4D42-A362-59C1C8E20A14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6" creationId="{4E9B2269-8642-498C-A3E7-44A7FAAFD190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7" creationId="{378D66F2-D2AD-4C8D-9C14-4D946103505F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8" creationId="{CC5A3407-BF46-4C65-B64E-483F7D896CB4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49" creationId="{47D7C3D1-2BAE-4892-B1B5-93046B14397D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0" creationId="{294B9E74-2E57-46B5-BD94-D84905A5F551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1" creationId="{C9722B45-8003-406A-911F-7EBC5F5A8BDF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2" creationId="{8B75C6DA-4580-4BDF-BBFC-92AD7C0EE67C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3" creationId="{04BAB7B5-9A89-4EEF-9751-99B157A9130A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4" creationId="{2CF52837-49E2-4D4C-BD49-28DE2E3FCCD2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5" creationId="{B69EEAB5-0179-4325-ABBF-1565CC1180E7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6" creationId="{4767AC67-EE13-427E-9A3C-2A4D03A98CB9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7" creationId="{A29608CD-A23D-48CA-8978-F3A01AFE3501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8" creationId="{C524DB6B-A023-4FC2-881E-D46C9CD960A0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59" creationId="{E5BF0A84-C90C-4CD8-B545-75E6FF4A301E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0" creationId="{A8BFF2F0-CDD0-4EDB-B058-606AC3078FE9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1" creationId="{129F7B42-7553-4F94-B20F-10D1593D43B6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2" creationId="{49EBCBF8-7418-487D-BCB7-9EAA96A0CF7E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3" creationId="{7DA8CC1D-F947-4E9E-90A7-60F13B0C1A9C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4" creationId="{5B0C94F1-593C-49A1-955E-74DEE53211AE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5" creationId="{2FF75107-8AB5-4CA8-BEE2-4B14271FA8B4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6" creationId="{64183347-4288-434B-94C1-6D17216CA5D8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7" creationId="{99111F8B-CCF9-4C4B-BC7F-8566A93C9470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8" creationId="{5EEE8369-63E2-463A-AB8E-07E0738A6508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69" creationId="{13BB5863-64DA-448D-B6A6-521CBF258172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70" creationId="{DFB646C7-0A7B-4B49-A483-5514BB4B09EF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71" creationId="{20044032-0B13-416C-8569-B1F9F92194C3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72" creationId="{89A6B0C1-8880-4B53-9926-0B9CA621EB8E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83" creationId="{D2E689BE-DB47-484A-923A-DB851355A174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84" creationId="{8ABCC68B-4B4E-4466-BDAB-1EA4E10FEA9D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85" creationId="{C0CEF58D-93CE-4786-9E17-49524F701335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86" creationId="{A66A8518-CCD9-4869-A292-736853A3D710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87" creationId="{CE1899F4-38D7-4CAE-9082-A84ECF0FC6EB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88" creationId="{EDE6359B-06B2-485E-A227-C3749D4C35AF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89" creationId="{F4AD6032-BD27-48C1-8110-35B4C6505563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90" creationId="{AB53534F-4701-4C8F-A3F8-6FBCFDD5B552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91" creationId="{3D55EB3E-9610-430E-B693-2789A22AFBCF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92" creationId="{4D6755D4-17E2-4383-90EF-729F3D67A06A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03" creationId="{ADFEB41B-87E4-41D3-814B-A3BCCDD5B5A6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04" creationId="{BC1A9C2C-42EA-44FF-8CA7-04D1228B6B91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05" creationId="{7CC295C6-8DFC-45FA-96FF-1BFD17A97DAC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06" creationId="{58B9D9CE-4693-4648-95CF-E1DA511D8552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07" creationId="{9C91384C-42B0-409E-BF7D-6347608A8DFB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08" creationId="{D160CA71-DD33-46C5-AAED-9B8039E8CD7D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09" creationId="{7DEC40C8-8305-4887-8E20-E5F1D2A10DA2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0" creationId="{47F427C4-9F50-4B23-BFD8-985C94B87D7A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1" creationId="{4DB6C6C2-EBE1-495A-9C9E-9DF1758A1FEB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2" creationId="{944D9C8A-FA36-45F8-A1EB-E3BDE2B16B29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3" creationId="{3F7B262B-A98D-4AF0-81A6-4DA0097E39B2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4" creationId="{BE2E6CC4-FFEE-4EF2-8C9D-ECDF77937736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5" creationId="{9F9DBE91-FEBD-40BD-91A0-24CED30D5F1C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6" creationId="{F0E24F29-9CFD-4C47-A866-439C3D533F17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7" creationId="{59E5E13F-24E5-44A0-BD61-D00D938677B5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8" creationId="{3839FE45-09E1-4016-AD76-7D7224B48A1B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19" creationId="{A26AB4F3-2344-4DA1-9314-A452F0A6D1D7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20" creationId="{E7CE7A27-F96B-4636-B82D-161AB261C8C9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21" creationId="{89398D63-1BF9-410F-B8DE-969B778A40BB}"/>
          </ac:spMkLst>
        </pc:spChg>
        <pc:spChg chg="add del mod">
          <ac:chgData name="victor chang" userId="c2ec9cf6fa00bdc5" providerId="LiveId" clId="{99610C79-37E3-4789-8F75-94355A7CE63E}" dt="2021-01-01T18:37:44.649" v="895" actId="1076"/>
          <ac:spMkLst>
            <pc:docMk/>
            <pc:sldMk cId="1041266419" sldId="259"/>
            <ac:spMk id="122" creationId="{4B88109D-B6E4-4D3C-A934-BFD1F425F264}"/>
          </ac:spMkLst>
        </pc:spChg>
        <pc:graphicFrameChg chg="add del modGraphic">
          <ac:chgData name="victor chang" userId="c2ec9cf6fa00bdc5" providerId="LiveId" clId="{99610C79-37E3-4789-8F75-94355A7CE63E}" dt="2020-12-26T20:06:23.852" v="18" actId="27309"/>
          <ac:graphicFrameMkLst>
            <pc:docMk/>
            <pc:sldMk cId="1041266419" sldId="259"/>
            <ac:graphicFrameMk id="124" creationId="{1391C975-828C-439D-B79C-511A83D772ED}"/>
          </ac:graphicFrameMkLst>
        </pc:graphicFrameChg>
        <pc:graphicFrameChg chg="add del">
          <ac:chgData name="victor chang" userId="c2ec9cf6fa00bdc5" providerId="LiveId" clId="{99610C79-37E3-4789-8F75-94355A7CE63E}" dt="2020-12-26T20:06:53.957" v="20"/>
          <ac:graphicFrameMkLst>
            <pc:docMk/>
            <pc:sldMk cId="1041266419" sldId="259"/>
            <ac:graphicFrameMk id="125" creationId="{B2C31276-8FB3-4662-8793-9BB8A170A870}"/>
          </ac:graphicFrameMkLst>
        </pc:graphicFrameChg>
      </pc:sldChg>
      <pc:sldChg chg="addSp delSp modSp add mod delDesignElem">
        <pc:chgData name="victor chang" userId="c2ec9cf6fa00bdc5" providerId="LiveId" clId="{99610C79-37E3-4789-8F75-94355A7CE63E}" dt="2021-01-01T18:23:56.272" v="790"/>
        <pc:sldMkLst>
          <pc:docMk/>
          <pc:sldMk cId="623307840" sldId="260"/>
        </pc:sldMkLst>
        <pc:spChg chg="add mod">
          <ac:chgData name="victor chang" userId="c2ec9cf6fa00bdc5" providerId="LiveId" clId="{99610C79-37E3-4789-8F75-94355A7CE63E}" dt="2021-01-01T18:23:56.082" v="787" actId="2711"/>
          <ac:spMkLst>
            <pc:docMk/>
            <pc:sldMk cId="623307840" sldId="260"/>
            <ac:spMk id="4" creationId="{838CE488-74D8-4092-853C-B52410170EE6}"/>
          </ac:spMkLst>
        </pc:spChg>
        <pc:spChg chg="mod">
          <ac:chgData name="victor chang" userId="c2ec9cf6fa00bdc5" providerId="LiveId" clId="{99610C79-37E3-4789-8F75-94355A7CE63E}" dt="2020-12-26T20:05:25.874" v="14" actId="6549"/>
          <ac:spMkLst>
            <pc:docMk/>
            <pc:sldMk cId="623307840" sldId="260"/>
            <ac:spMk id="6" creationId="{97DF0AB1-7BEC-4F8E-B74E-130084659BCF}"/>
          </ac:spMkLst>
        </pc:spChg>
        <pc:grpChg chg="add del">
          <ac:chgData name="victor chang" userId="c2ec9cf6fa00bdc5" providerId="LiveId" clId="{99610C79-37E3-4789-8F75-94355A7CE63E}" dt="2021-01-01T18:23:56.272" v="790"/>
          <ac:grpSpMkLst>
            <pc:docMk/>
            <pc:sldMk cId="623307840" sldId="260"/>
            <ac:grpSpMk id="76" creationId="{C93797FD-7F0A-483E-966E-7FE88F8D8798}"/>
          </ac:grpSpMkLst>
        </pc:grpChg>
        <pc:graphicFrameChg chg="del">
          <ac:chgData name="victor chang" userId="c2ec9cf6fa00bdc5" providerId="LiveId" clId="{99610C79-37E3-4789-8F75-94355A7CE63E}" dt="2020-12-28T22:18:47.165" v="356" actId="21"/>
          <ac:graphicFrameMkLst>
            <pc:docMk/>
            <pc:sldMk cId="623307840" sldId="260"/>
            <ac:graphicFrameMk id="3" creationId="{AD5526D2-0E1D-4021-88B2-D62B0076080D}"/>
          </ac:graphicFrameMkLst>
        </pc:graphicFrameChg>
        <pc:cxnChg chg="add del">
          <ac:chgData name="victor chang" userId="c2ec9cf6fa00bdc5" providerId="LiveId" clId="{99610C79-37E3-4789-8F75-94355A7CE63E}" dt="2021-01-01T18:23:56.272" v="790"/>
          <ac:cxnSpMkLst>
            <pc:docMk/>
            <pc:sldMk cId="623307840" sldId="260"/>
            <ac:cxnSpMk id="82" creationId="{DDB3BAEE-5BE4-4B17-A2DA-B334759C47AB}"/>
          </ac:cxnSpMkLst>
        </pc:cxnChg>
      </pc:sldChg>
      <pc:sldChg chg="addSp delSp modSp add mod setBg delDesignElem">
        <pc:chgData name="victor chang" userId="c2ec9cf6fa00bdc5" providerId="LiveId" clId="{99610C79-37E3-4789-8F75-94355A7CE63E}" dt="2021-01-01T18:23:56.272" v="790"/>
        <pc:sldMkLst>
          <pc:docMk/>
          <pc:sldMk cId="1129016335" sldId="261"/>
        </pc:sldMkLst>
        <pc:spChg chg="add mod">
          <ac:chgData name="victor chang" userId="c2ec9cf6fa00bdc5" providerId="LiveId" clId="{99610C79-37E3-4789-8F75-94355A7CE63E}" dt="2021-01-01T18:23:56.272" v="790"/>
          <ac:spMkLst>
            <pc:docMk/>
            <pc:sldMk cId="1129016335" sldId="261"/>
            <ac:spMk id="4" creationId="{1B125DA6-C6A6-4AD0-BDB2-B249193483AC}"/>
          </ac:spMkLst>
        </pc:spChg>
        <pc:spChg chg="mod">
          <ac:chgData name="victor chang" userId="c2ec9cf6fa00bdc5" providerId="LiveId" clId="{99610C79-37E3-4789-8F75-94355A7CE63E}" dt="2020-12-28T22:17:03.308" v="346" actId="26606"/>
          <ac:spMkLst>
            <pc:docMk/>
            <pc:sldMk cId="1129016335" sldId="261"/>
            <ac:spMk id="6" creationId="{97DF0AB1-7BEC-4F8E-B74E-130084659BCF}"/>
          </ac:spMkLst>
        </pc:spChg>
        <pc:spChg chg="del">
          <ac:chgData name="victor chang" userId="c2ec9cf6fa00bdc5" providerId="LiveId" clId="{99610C79-37E3-4789-8F75-94355A7CE63E}" dt="2020-12-28T22:17:03.308" v="346" actId="26606"/>
          <ac:spMkLst>
            <pc:docMk/>
            <pc:sldMk cId="1129016335" sldId="261"/>
            <ac:spMk id="84" creationId="{52BE4420-3B5F-4549-8B4A-77855B8215EC}"/>
          </ac:spMkLst>
        </pc:spChg>
        <pc:spChg chg="del">
          <ac:chgData name="victor chang" userId="c2ec9cf6fa00bdc5" providerId="LiveId" clId="{99610C79-37E3-4789-8F75-94355A7CE63E}" dt="2020-12-28T22:17:03.308" v="346" actId="26606"/>
          <ac:spMkLst>
            <pc:docMk/>
            <pc:sldMk cId="1129016335" sldId="261"/>
            <ac:spMk id="86" creationId="{A75876F6-95D4-48CB-8E3E-4401A96E25A4}"/>
          </ac:spMkLst>
        </pc:spChg>
        <pc:spChg chg="del">
          <ac:chgData name="victor chang" userId="c2ec9cf6fa00bdc5" providerId="LiveId" clId="{99610C79-37E3-4789-8F75-94355A7CE63E}" dt="2020-12-28T22:17:03.308" v="346" actId="26606"/>
          <ac:spMkLst>
            <pc:docMk/>
            <pc:sldMk cId="1129016335" sldId="261"/>
            <ac:spMk id="88" creationId="{D1B84719-90BB-4D0C-92D8-61DC5512B34B}"/>
          </ac:spMkLst>
        </pc:spChg>
        <pc:spChg chg="del">
          <ac:chgData name="victor chang" userId="c2ec9cf6fa00bdc5" providerId="LiveId" clId="{99610C79-37E3-4789-8F75-94355A7CE63E}" dt="2020-12-28T22:17:03.308" v="346" actId="26606"/>
          <ac:spMkLst>
            <pc:docMk/>
            <pc:sldMk cId="1129016335" sldId="261"/>
            <ac:spMk id="90" creationId="{7B407EC4-5D16-4845-9840-4E28622B6568}"/>
          </ac:spMkLst>
        </pc:spChg>
        <pc:grpChg chg="del">
          <ac:chgData name="victor chang" userId="c2ec9cf6fa00bdc5" providerId="LiveId" clId="{99610C79-37E3-4789-8F75-94355A7CE63E}" dt="2020-12-28T22:17:03.308" v="346" actId="26606"/>
          <ac:grpSpMkLst>
            <pc:docMk/>
            <pc:sldMk cId="1129016335" sldId="261"/>
            <ac:grpSpMk id="76" creationId="{C93797FD-7F0A-483E-966E-7FE88F8D8798}"/>
          </ac:grpSpMkLst>
        </pc:grpChg>
        <pc:grpChg chg="add del">
          <ac:chgData name="victor chang" userId="c2ec9cf6fa00bdc5" providerId="LiveId" clId="{99610C79-37E3-4789-8F75-94355A7CE63E}" dt="2021-01-01T18:23:56.272" v="790"/>
          <ac:grpSpMkLst>
            <pc:docMk/>
            <pc:sldMk cId="1129016335" sldId="261"/>
            <ac:grpSpMk id="140" creationId="{C93797FD-7F0A-483E-966E-7FE88F8D8798}"/>
          </ac:grpSpMkLst>
        </pc:grpChg>
        <pc:graphicFrameChg chg="del mod modGraphic">
          <ac:chgData name="victor chang" userId="c2ec9cf6fa00bdc5" providerId="LiveId" clId="{99610C79-37E3-4789-8F75-94355A7CE63E}" dt="2020-12-28T22:19:21.338" v="366" actId="21"/>
          <ac:graphicFrameMkLst>
            <pc:docMk/>
            <pc:sldMk cId="1129016335" sldId="261"/>
            <ac:graphicFrameMk id="3" creationId="{C44F19AB-F8BB-4499-A722-D13873606414}"/>
          </ac:graphicFrameMkLst>
        </pc:graphicFrameChg>
        <pc:cxnChg chg="del">
          <ac:chgData name="victor chang" userId="c2ec9cf6fa00bdc5" providerId="LiveId" clId="{99610C79-37E3-4789-8F75-94355A7CE63E}" dt="2020-12-28T22:17:03.308" v="346" actId="26606"/>
          <ac:cxnSpMkLst>
            <pc:docMk/>
            <pc:sldMk cId="1129016335" sldId="261"/>
            <ac:cxnSpMk id="82" creationId="{DDB3BAEE-5BE4-4B17-A2DA-B334759C47AB}"/>
          </ac:cxnSpMkLst>
        </pc:cxnChg>
        <pc:cxnChg chg="add del">
          <ac:chgData name="victor chang" userId="c2ec9cf6fa00bdc5" providerId="LiveId" clId="{99610C79-37E3-4789-8F75-94355A7CE63E}" dt="2021-01-01T18:23:56.272" v="790"/>
          <ac:cxnSpMkLst>
            <pc:docMk/>
            <pc:sldMk cId="1129016335" sldId="261"/>
            <ac:cxnSpMk id="146" creationId="{DDB3BAEE-5BE4-4B17-A2DA-B334759C47AB}"/>
          </ac:cxnSpMkLst>
        </pc:cxnChg>
      </pc:sldChg>
      <pc:sldChg chg="addSp delSp modSp add mod setBg delDesignElem">
        <pc:chgData name="victor chang" userId="c2ec9cf6fa00bdc5" providerId="LiveId" clId="{99610C79-37E3-4789-8F75-94355A7CE63E}" dt="2021-01-01T18:23:56.272" v="790"/>
        <pc:sldMkLst>
          <pc:docMk/>
          <pc:sldMk cId="1110233290" sldId="262"/>
        </pc:sldMkLst>
        <pc:spChg chg="add mod">
          <ac:chgData name="victor chang" userId="c2ec9cf6fa00bdc5" providerId="LiveId" clId="{99610C79-37E3-4789-8F75-94355A7CE63E}" dt="2021-01-01T18:23:56.272" v="790"/>
          <ac:spMkLst>
            <pc:docMk/>
            <pc:sldMk cId="1110233290" sldId="262"/>
            <ac:spMk id="3" creationId="{347E6AC0-781A-43D2-85A7-09FECC5A7A7A}"/>
          </ac:spMkLst>
        </pc:spChg>
        <pc:spChg chg="mod">
          <ac:chgData name="victor chang" userId="c2ec9cf6fa00bdc5" providerId="LiveId" clId="{99610C79-37E3-4789-8F75-94355A7CE63E}" dt="2020-12-28T22:19:41.754" v="371" actId="26606"/>
          <ac:spMkLst>
            <pc:docMk/>
            <pc:sldMk cId="1110233290" sldId="262"/>
            <ac:spMk id="6" creationId="{97DF0AB1-7BEC-4F8E-B74E-130084659BCF}"/>
          </ac:spMkLst>
        </pc:spChg>
        <pc:spChg chg="del">
          <ac:chgData name="victor chang" userId="c2ec9cf6fa00bdc5" providerId="LiveId" clId="{99610C79-37E3-4789-8F75-94355A7CE63E}" dt="2020-12-28T22:19:41.754" v="371" actId="26606"/>
          <ac:spMkLst>
            <pc:docMk/>
            <pc:sldMk cId="1110233290" sldId="262"/>
            <ac:spMk id="86" creationId="{333F0879-3DA0-4CB8-B35E-A0AD42558191}"/>
          </ac:spMkLst>
        </pc:spChg>
        <pc:spChg chg="del">
          <ac:chgData name="victor chang" userId="c2ec9cf6fa00bdc5" providerId="LiveId" clId="{99610C79-37E3-4789-8F75-94355A7CE63E}" dt="2020-12-28T22:19:41.754" v="371" actId="26606"/>
          <ac:spMkLst>
            <pc:docMk/>
            <pc:sldMk cId="1110233290" sldId="262"/>
            <ac:spMk id="88" creationId="{324D2183-F388-476E-92A9-D6639D698580}"/>
          </ac:spMkLst>
        </pc:spChg>
        <pc:spChg chg="del">
          <ac:chgData name="victor chang" userId="c2ec9cf6fa00bdc5" providerId="LiveId" clId="{99610C79-37E3-4789-8F75-94355A7CE63E}" dt="2020-12-28T22:19:41.754" v="371" actId="26606"/>
          <ac:spMkLst>
            <pc:docMk/>
            <pc:sldMk cId="1110233290" sldId="262"/>
            <ac:spMk id="90" creationId="{243462E7-1698-4B21-BE89-AEFAC7C2FEFA}"/>
          </ac:spMkLst>
        </pc:spChg>
        <pc:spChg chg="del">
          <ac:chgData name="victor chang" userId="c2ec9cf6fa00bdc5" providerId="LiveId" clId="{99610C79-37E3-4789-8F75-94355A7CE63E}" dt="2020-12-28T22:19:41.754" v="371" actId="26606"/>
          <ac:spMkLst>
            <pc:docMk/>
            <pc:sldMk cId="1110233290" sldId="262"/>
            <ac:spMk id="92" creationId="{6C22FCAC-D7EC-4A52-B153-FF761E2235B3}"/>
          </ac:spMkLst>
        </pc:spChg>
        <pc:spChg chg="del">
          <ac:chgData name="victor chang" userId="c2ec9cf6fa00bdc5" providerId="LiveId" clId="{99610C79-37E3-4789-8F75-94355A7CE63E}" dt="2020-12-28T22:19:41.754" v="371" actId="26606"/>
          <ac:spMkLst>
            <pc:docMk/>
            <pc:sldMk cId="1110233290" sldId="262"/>
            <ac:spMk id="4108" creationId="{5E70F0BB-5A87-436F-B99E-C30FF2ACDED3}"/>
          </ac:spMkLst>
        </pc:spChg>
        <pc:grpChg chg="del">
          <ac:chgData name="victor chang" userId="c2ec9cf6fa00bdc5" providerId="LiveId" clId="{99610C79-37E3-4789-8F75-94355A7CE63E}" dt="2020-12-28T22:19:41.754" v="371" actId="26606"/>
          <ac:grpSpMkLst>
            <pc:docMk/>
            <pc:sldMk cId="1110233290" sldId="262"/>
            <ac:grpSpMk id="78" creationId="{3F6D81C7-B083-478E-82FE-089A8CB72EB8}"/>
          </ac:grpSpMkLst>
        </pc:grpChg>
        <pc:grpChg chg="add del">
          <ac:chgData name="victor chang" userId="c2ec9cf6fa00bdc5" providerId="LiveId" clId="{99610C79-37E3-4789-8F75-94355A7CE63E}" dt="2021-01-01T18:23:56.272" v="790"/>
          <ac:grpSpMkLst>
            <pc:docMk/>
            <pc:sldMk cId="1110233290" sldId="262"/>
            <ac:grpSpMk id="146" creationId="{C93797FD-7F0A-483E-966E-7FE88F8D8798}"/>
          </ac:grpSpMkLst>
        </pc:grpChg>
        <pc:graphicFrameChg chg="del">
          <ac:chgData name="victor chang" userId="c2ec9cf6fa00bdc5" providerId="LiveId" clId="{99610C79-37E3-4789-8F75-94355A7CE63E}" dt="2020-12-28T22:19:41.754" v="371" actId="26606"/>
          <ac:graphicFrameMkLst>
            <pc:docMk/>
            <pc:sldMk cId="1110233290" sldId="262"/>
            <ac:graphicFrameMk id="4106" creationId="{2612EB10-E25A-4ED7-B2EC-286255FFC63B}"/>
          </ac:graphicFrameMkLst>
        </pc:graphicFrameChg>
        <pc:graphicFrameChg chg="add del modGraphic">
          <ac:chgData name="victor chang" userId="c2ec9cf6fa00bdc5" providerId="LiveId" clId="{99610C79-37E3-4789-8F75-94355A7CE63E}" dt="2020-12-28T22:20:03.819" v="373" actId="21"/>
          <ac:graphicFrameMkLst>
            <pc:docMk/>
            <pc:sldMk cId="1110233290" sldId="262"/>
            <ac:graphicFrameMk id="4111" creationId="{2612EB10-E25A-4ED7-B2EC-286255FFC63B}"/>
          </ac:graphicFrameMkLst>
        </pc:graphicFrameChg>
        <pc:cxnChg chg="del">
          <ac:chgData name="victor chang" userId="c2ec9cf6fa00bdc5" providerId="LiveId" clId="{99610C79-37E3-4789-8F75-94355A7CE63E}" dt="2020-12-28T22:19:41.754" v="371" actId="26606"/>
          <ac:cxnSpMkLst>
            <pc:docMk/>
            <pc:sldMk cId="1110233290" sldId="262"/>
            <ac:cxnSpMk id="84" creationId="{F06B54F2-CD11-4359-A7D6-DA7C76C091A6}"/>
          </ac:cxnSpMkLst>
        </pc:cxnChg>
        <pc:cxnChg chg="add del">
          <ac:chgData name="victor chang" userId="c2ec9cf6fa00bdc5" providerId="LiveId" clId="{99610C79-37E3-4789-8F75-94355A7CE63E}" dt="2021-01-01T18:23:56.272" v="790"/>
          <ac:cxnSpMkLst>
            <pc:docMk/>
            <pc:sldMk cId="1110233290" sldId="262"/>
            <ac:cxnSpMk id="152" creationId="{DDB3BAEE-5BE4-4B17-A2DA-B334759C47AB}"/>
          </ac:cxnSpMkLst>
        </pc:cxnChg>
      </pc:sldChg>
      <pc:sldChg chg="addSp delSp modSp add mod delDesignElem">
        <pc:chgData name="victor chang" userId="c2ec9cf6fa00bdc5" providerId="LiveId" clId="{99610C79-37E3-4789-8F75-94355A7CE63E}" dt="2021-01-01T18:24:44.460" v="791" actId="6549"/>
        <pc:sldMkLst>
          <pc:docMk/>
          <pc:sldMk cId="1884153085" sldId="263"/>
        </pc:sldMkLst>
        <pc:spChg chg="add mod">
          <ac:chgData name="victor chang" userId="c2ec9cf6fa00bdc5" providerId="LiveId" clId="{99610C79-37E3-4789-8F75-94355A7CE63E}" dt="2021-01-01T18:24:44.460" v="791" actId="6549"/>
          <ac:spMkLst>
            <pc:docMk/>
            <pc:sldMk cId="1884153085" sldId="263"/>
            <ac:spMk id="4" creationId="{6A1F8F53-6CF8-484E-B708-57C02469A954}"/>
          </ac:spMkLst>
        </pc:spChg>
        <pc:spChg chg="mod">
          <ac:chgData name="victor chang" userId="c2ec9cf6fa00bdc5" providerId="LiveId" clId="{99610C79-37E3-4789-8F75-94355A7CE63E}" dt="2020-12-26T20:08:33.336" v="102" actId="20577"/>
          <ac:spMkLst>
            <pc:docMk/>
            <pc:sldMk cId="1884153085" sldId="263"/>
            <ac:spMk id="6" creationId="{97DF0AB1-7BEC-4F8E-B74E-130084659BCF}"/>
          </ac:spMkLst>
        </pc:spChg>
        <pc:grpChg chg="add del">
          <ac:chgData name="victor chang" userId="c2ec9cf6fa00bdc5" providerId="LiveId" clId="{99610C79-37E3-4789-8F75-94355A7CE63E}" dt="2021-01-01T18:23:56.272" v="790"/>
          <ac:grpSpMkLst>
            <pc:docMk/>
            <pc:sldMk cId="1884153085" sldId="263"/>
            <ac:grpSpMk id="4105" creationId="{C93797FD-7F0A-483E-966E-7FE88F8D8798}"/>
          </ac:grpSpMkLst>
        </pc:grpChg>
        <pc:graphicFrameChg chg="del modGraphic">
          <ac:chgData name="victor chang" userId="c2ec9cf6fa00bdc5" providerId="LiveId" clId="{99610C79-37E3-4789-8F75-94355A7CE63E}" dt="2020-12-28T22:20:41.107" v="382" actId="21"/>
          <ac:graphicFrameMkLst>
            <pc:docMk/>
            <pc:sldMk cId="1884153085" sldId="263"/>
            <ac:graphicFrameMk id="3" creationId="{EBDFB8E3-8BE2-434D-B5A5-B5812C55FF7C}"/>
          </ac:graphicFrameMkLst>
        </pc:graphicFrameChg>
        <pc:cxnChg chg="add del">
          <ac:chgData name="victor chang" userId="c2ec9cf6fa00bdc5" providerId="LiveId" clId="{99610C79-37E3-4789-8F75-94355A7CE63E}" dt="2021-01-01T18:23:56.272" v="790"/>
          <ac:cxnSpMkLst>
            <pc:docMk/>
            <pc:sldMk cId="1884153085" sldId="263"/>
            <ac:cxnSpMk id="4106" creationId="{DDB3BAEE-5BE4-4B17-A2DA-B334759C47AB}"/>
          </ac:cxnSpMkLst>
        </pc:cxnChg>
      </pc:sldChg>
      <pc:sldChg chg="addSp delSp modSp add mod">
        <pc:chgData name="victor chang" userId="c2ec9cf6fa00bdc5" providerId="LiveId" clId="{99610C79-37E3-4789-8F75-94355A7CE63E}" dt="2021-01-01T18:23:56.272" v="790"/>
        <pc:sldMkLst>
          <pc:docMk/>
          <pc:sldMk cId="3366904747" sldId="264"/>
        </pc:sldMkLst>
        <pc:spChg chg="add mod">
          <ac:chgData name="victor chang" userId="c2ec9cf6fa00bdc5" providerId="LiveId" clId="{99610C79-37E3-4789-8F75-94355A7CE63E}" dt="2021-01-01T18:23:56.272" v="790"/>
          <ac:spMkLst>
            <pc:docMk/>
            <pc:sldMk cId="3366904747" sldId="264"/>
            <ac:spMk id="4" creationId="{A5AE4BC7-88BC-47FD-83F9-F2852C07F2DC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366904747" sldId="264"/>
            <ac:spMk id="6" creationId="{97DF0AB1-7BEC-4F8E-B74E-130084659BCF}"/>
          </ac:spMkLst>
        </pc:spChg>
        <pc:graphicFrameChg chg="del modGraphic">
          <ac:chgData name="victor chang" userId="c2ec9cf6fa00bdc5" providerId="LiveId" clId="{99610C79-37E3-4789-8F75-94355A7CE63E}" dt="2020-12-28T22:21:08.585" v="390" actId="21"/>
          <ac:graphicFrameMkLst>
            <pc:docMk/>
            <pc:sldMk cId="3366904747" sldId="264"/>
            <ac:graphicFrameMk id="3" creationId="{11D49067-224F-4282-AC55-00F9F62C8F1C}"/>
          </ac:graphicFrameMkLst>
        </pc:graphicFrame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950631701" sldId="26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950631701" sldId="26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1950631701" sldId="265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308804700" sldId="26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308804700" sldId="26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2:02.280" v="405" actId="2711"/>
          <ac:spMkLst>
            <pc:docMk/>
            <pc:sldMk cId="3308804700" sldId="266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4282002861" sldId="26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4282002861" sldId="26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2:21.889" v="412" actId="12"/>
          <ac:spMkLst>
            <pc:docMk/>
            <pc:sldMk cId="4282002861" sldId="267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475759920" sldId="26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475759920" sldId="26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2:50.571" v="424" actId="12"/>
          <ac:spMkLst>
            <pc:docMk/>
            <pc:sldMk cId="2475759920" sldId="268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139875622" sldId="269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734106876" sldId="269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734106876" sldId="269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3:02.398" v="428" actId="6549"/>
          <ac:spMkLst>
            <pc:docMk/>
            <pc:sldMk cId="3734106876" sldId="269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92946583" sldId="270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783609191" sldId="270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783609191" sldId="270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3:16.568" v="434" actId="12"/>
          <ac:spMkLst>
            <pc:docMk/>
            <pc:sldMk cId="3783609191" sldId="270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801551473" sldId="271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801551473" sldId="271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1801551473" sldId="271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2723131418" sldId="271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028219649" sldId="272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028219649" sldId="272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3:47.167" v="445" actId="255"/>
          <ac:spMkLst>
            <pc:docMk/>
            <pc:sldMk cId="1028219649" sldId="272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410932786" sldId="272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219242251" sldId="273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219242251" sldId="273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4:00.734" v="450" actId="255"/>
          <ac:spMkLst>
            <pc:docMk/>
            <pc:sldMk cId="3219242251" sldId="273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787427860" sldId="273"/>
        </pc:sldMkLst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2619506502" sldId="274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732141201" sldId="274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732141201" sldId="274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2732141201" sldId="274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567079635" sldId="275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912388126" sldId="27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912388126" sldId="27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4:21.803" v="456" actId="255"/>
          <ac:spMkLst>
            <pc:docMk/>
            <pc:sldMk cId="3912388126" sldId="275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96135480" sldId="27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96135480" sldId="27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4:33.466" v="460" actId="404"/>
          <ac:spMkLst>
            <pc:docMk/>
            <pc:sldMk cId="296135480" sldId="276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567956859" sldId="276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130144810" sldId="27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130144810" sldId="27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1130144810" sldId="277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587573384" sldId="277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850061360" sldId="27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850061360" sldId="27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850061360" sldId="278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434595913" sldId="278"/>
        </pc:sldMkLst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837704640" sldId="279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958768228" sldId="279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958768228" sldId="279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958768228" sldId="279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206414376" sldId="280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206414376" sldId="280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2206414376" sldId="280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030148140" sldId="280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84492207" sldId="281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84492207" sldId="281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84492207" sldId="281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568378556" sldId="281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74973867" sldId="282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74973867" sldId="282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74973867" sldId="282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4152935488" sldId="282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52440271" sldId="283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52440271" sldId="283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6:03.991" v="484" actId="255"/>
          <ac:spMkLst>
            <pc:docMk/>
            <pc:sldMk cId="152440271" sldId="283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794497506" sldId="283"/>
        </pc:sldMkLst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873764415" sldId="284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769597830" sldId="284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769597830" sldId="284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769597830" sldId="284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588588050" sldId="285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444670532" sldId="28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444670532" sldId="28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444670532" sldId="285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656079963" sldId="28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656079963" sldId="28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6:32.761" v="493" actId="255"/>
          <ac:spMkLst>
            <pc:docMk/>
            <pc:sldMk cId="656079963" sldId="286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799799753" sldId="286"/>
        </pc:sldMkLst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011536540" sldId="287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361464031" sldId="28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361464031" sldId="28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6:42.785" v="496" actId="255"/>
          <ac:spMkLst>
            <pc:docMk/>
            <pc:sldMk cId="1361464031" sldId="287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921317971" sldId="288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194316116" sldId="28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194316116" sldId="28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6:53.143" v="501" actId="20577"/>
          <ac:spMkLst>
            <pc:docMk/>
            <pc:sldMk cId="1194316116" sldId="288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384296492" sldId="289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384296492" sldId="289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7:01.831" v="504" actId="255"/>
          <ac:spMkLst>
            <pc:docMk/>
            <pc:sldMk cId="2384296492" sldId="289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2987591754" sldId="289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827348530" sldId="290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827348530" sldId="290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2827348530" sldId="290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399194075" sldId="290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89939403" sldId="291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89939403" sldId="291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89939403" sldId="291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809002530" sldId="291"/>
        </pc:sldMkLst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902474542" sldId="292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463980465" sldId="292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463980465" sldId="292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7:26.253" v="513" actId="255"/>
          <ac:spMkLst>
            <pc:docMk/>
            <pc:sldMk cId="1463980465" sldId="292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60218079" sldId="293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60218079" sldId="293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60218079" sldId="293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17407577" sldId="293"/>
        </pc:sldMkLst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74741141" sldId="294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238945133" sldId="294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238945133" sldId="294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7:48.815" v="519" actId="255"/>
          <ac:spMkLst>
            <pc:docMk/>
            <pc:sldMk cId="1238945133" sldId="294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813380282" sldId="295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067856651" sldId="29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067856651" sldId="29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7:57.900" v="522" actId="255"/>
          <ac:spMkLst>
            <pc:docMk/>
            <pc:sldMk cId="3067856651" sldId="295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2378481296" sldId="296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4252286425" sldId="29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4252286425" sldId="29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4252286425" sldId="296"/>
            <ac:spMk id="8" creationId="{5C05A7D3-1702-4E7D-9FBF-7793CAB9D2E4}"/>
          </ac:spMkLst>
        </pc:spChg>
        <pc:picChg chg="mod">
          <ac:chgData name="victor chang" userId="c2ec9cf6fa00bdc5" providerId="LiveId" clId="{99610C79-37E3-4789-8F75-94355A7CE63E}" dt="2020-12-28T22:28:07.216" v="525" actId="255"/>
          <ac:picMkLst>
            <pc:docMk/>
            <pc:sldMk cId="4252286425" sldId="296"/>
            <ac:picMk id="4103" creationId="{8B0F93F7-8A63-4B7C-8AD9-692944B4D647}"/>
          </ac:picMkLst>
        </pc:pic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374389554" sldId="29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374389554" sldId="29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8:23.684" v="528" actId="255"/>
          <ac:spMkLst>
            <pc:docMk/>
            <pc:sldMk cId="3374389554" sldId="297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3905389501" sldId="297"/>
        </pc:sldMkLst>
      </pc:sldChg>
      <pc:sldChg chg="add del">
        <pc:chgData name="victor chang" userId="c2ec9cf6fa00bdc5" providerId="LiveId" clId="{99610C79-37E3-4789-8F75-94355A7CE63E}" dt="2020-12-26T20:08:23.555" v="101" actId="47"/>
        <pc:sldMkLst>
          <pc:docMk/>
          <pc:sldMk cId="1530013231" sldId="298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4165500596" sldId="29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4165500596" sldId="29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8:32.850" v="531" actId="255"/>
          <ac:spMkLst>
            <pc:docMk/>
            <pc:sldMk cId="4165500596" sldId="298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956310159" sldId="299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956310159" sldId="299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2956310159" sldId="299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3.300" v="100"/>
        <pc:sldMkLst>
          <pc:docMk/>
          <pc:sldMk cId="3939127732" sldId="299"/>
        </pc:sldMkLst>
      </pc:sldChg>
      <pc:sldChg chg="add del">
        <pc:chgData name="victor chang" userId="c2ec9cf6fa00bdc5" providerId="LiveId" clId="{99610C79-37E3-4789-8F75-94355A7CE63E}" dt="2020-12-26T20:08:13.084" v="99"/>
        <pc:sldMkLst>
          <pc:docMk/>
          <pc:sldMk cId="1069095630" sldId="300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753864027" sldId="300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753864027" sldId="300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1753864027" sldId="300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625632277" sldId="301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625632277" sldId="301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9:15.441" v="540" actId="255"/>
          <ac:spMkLst>
            <pc:docMk/>
            <pc:sldMk cId="2625632277" sldId="301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629" v="98"/>
        <pc:sldMkLst>
          <pc:docMk/>
          <pc:sldMk cId="3588845730" sldId="301"/>
        </pc:sldMkLst>
      </pc:sldChg>
      <pc:sldChg chg="add del">
        <pc:chgData name="victor chang" userId="c2ec9cf6fa00bdc5" providerId="LiveId" clId="{99610C79-37E3-4789-8F75-94355A7CE63E}" dt="2020-12-26T20:08:10.594" v="97"/>
        <pc:sldMkLst>
          <pc:docMk/>
          <pc:sldMk cId="3379649028" sldId="302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381023911" sldId="302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381023911" sldId="302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9:28.237" v="543" actId="255"/>
          <ac:spMkLst>
            <pc:docMk/>
            <pc:sldMk cId="3381023911" sldId="302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710025092" sldId="303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710025092" sldId="303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710025092" sldId="303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567" v="96"/>
        <pc:sldMkLst>
          <pc:docMk/>
          <pc:sldMk cId="1823351249" sldId="303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987851026" sldId="304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987851026" sldId="304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9:48.821" v="549" actId="255"/>
          <ac:spMkLst>
            <pc:docMk/>
            <pc:sldMk cId="987851026" sldId="304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529" v="95"/>
        <pc:sldMkLst>
          <pc:docMk/>
          <pc:sldMk cId="2829152867" sldId="304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184679416" sldId="30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184679416" sldId="30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29:57.572" v="552" actId="255"/>
          <ac:spMkLst>
            <pc:docMk/>
            <pc:sldMk cId="1184679416" sldId="305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503" v="94"/>
        <pc:sldMkLst>
          <pc:docMk/>
          <pc:sldMk cId="3627540995" sldId="305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459228257" sldId="30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459228257" sldId="30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0:08.752" v="555" actId="12"/>
          <ac:spMkLst>
            <pc:docMk/>
            <pc:sldMk cId="1459228257" sldId="306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481" v="93"/>
        <pc:sldMkLst>
          <pc:docMk/>
          <pc:sldMk cId="3580188813" sldId="306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661112849" sldId="30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661112849" sldId="30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0:56.374" v="558" actId="255"/>
          <ac:spMkLst>
            <pc:docMk/>
            <pc:sldMk cId="2661112849" sldId="307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439" v="92"/>
        <pc:sldMkLst>
          <pc:docMk/>
          <pc:sldMk cId="3395653380" sldId="307"/>
        </pc:sldMkLst>
      </pc:sldChg>
      <pc:sldChg chg="add del">
        <pc:chgData name="victor chang" userId="c2ec9cf6fa00bdc5" providerId="LiveId" clId="{99610C79-37E3-4789-8F75-94355A7CE63E}" dt="2020-12-26T20:08:10.418" v="91"/>
        <pc:sldMkLst>
          <pc:docMk/>
          <pc:sldMk cId="2005031038" sldId="308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900982222" sldId="30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900982222" sldId="30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1:04.458" v="561" actId="255"/>
          <ac:spMkLst>
            <pc:docMk/>
            <pc:sldMk cId="3900982222" sldId="308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057335491" sldId="309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057335491" sldId="309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2057335491" sldId="309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378" v="90"/>
        <pc:sldMkLst>
          <pc:docMk/>
          <pc:sldMk cId="4035766711" sldId="309"/>
        </pc:sldMkLst>
      </pc:sldChg>
      <pc:sldChg chg="add del">
        <pc:chgData name="victor chang" userId="c2ec9cf6fa00bdc5" providerId="LiveId" clId="{99610C79-37E3-4789-8F75-94355A7CE63E}" dt="2020-12-26T20:08:10.351" v="89"/>
        <pc:sldMkLst>
          <pc:docMk/>
          <pc:sldMk cId="3068748295" sldId="310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301330129" sldId="310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301330129" sldId="310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301330129" sldId="310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329" v="88"/>
        <pc:sldMkLst>
          <pc:docMk/>
          <pc:sldMk cId="2021856238" sldId="311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232735459" sldId="311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232735459" sldId="311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1:29.959" v="570" actId="255"/>
          <ac:spMkLst>
            <pc:docMk/>
            <pc:sldMk cId="2232735459" sldId="311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288" v="87"/>
        <pc:sldMkLst>
          <pc:docMk/>
          <pc:sldMk cId="2188903786" sldId="312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945459941" sldId="312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945459941" sldId="312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1:39.644" v="573" actId="255"/>
          <ac:spMkLst>
            <pc:docMk/>
            <pc:sldMk cId="2945459941" sldId="312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254" v="86"/>
        <pc:sldMkLst>
          <pc:docMk/>
          <pc:sldMk cId="847728286" sldId="313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596190342" sldId="313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596190342" sldId="313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2596190342" sldId="313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374927968" sldId="314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374927968" sldId="314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1:59.696" v="579" actId="255"/>
          <ac:spMkLst>
            <pc:docMk/>
            <pc:sldMk cId="1374927968" sldId="314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231" v="85"/>
        <pc:sldMkLst>
          <pc:docMk/>
          <pc:sldMk cId="1470300581" sldId="314"/>
        </pc:sldMkLst>
      </pc:sldChg>
      <pc:sldChg chg="add del">
        <pc:chgData name="victor chang" userId="c2ec9cf6fa00bdc5" providerId="LiveId" clId="{99610C79-37E3-4789-8F75-94355A7CE63E}" dt="2020-12-26T20:08:10.192" v="84"/>
        <pc:sldMkLst>
          <pc:docMk/>
          <pc:sldMk cId="841141733" sldId="315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770526795" sldId="31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770526795" sldId="31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2:21.179" v="582" actId="255"/>
          <ac:spMkLst>
            <pc:docMk/>
            <pc:sldMk cId="1770526795" sldId="315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172" v="83"/>
        <pc:sldMkLst>
          <pc:docMk/>
          <pc:sldMk cId="582466955" sldId="316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547878145" sldId="31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547878145" sldId="31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2:29.297" v="585" actId="255"/>
          <ac:spMkLst>
            <pc:docMk/>
            <pc:sldMk cId="3547878145" sldId="316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10.149" v="82"/>
        <pc:sldMkLst>
          <pc:docMk/>
          <pc:sldMk cId="1870647584" sldId="317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4045271806" sldId="31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4045271806" sldId="31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4045271806" sldId="317"/>
            <ac:spMk id="8" creationId="{5C05A7D3-1702-4E7D-9FBF-7793CAB9D2E4}"/>
          </ac:spMkLst>
        </pc:spChg>
      </pc:sldChg>
      <pc:sldChg chg="add del">
        <pc:chgData name="victor chang" userId="c2ec9cf6fa00bdc5" providerId="LiveId" clId="{99610C79-37E3-4789-8F75-94355A7CE63E}" dt="2020-12-26T20:08:09.663" v="81"/>
        <pc:sldMkLst>
          <pc:docMk/>
          <pc:sldMk cId="250569236" sldId="318"/>
        </pc:sldMkLst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4080900774" sldId="31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4080900774" sldId="31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4080900774" sldId="318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14637127" sldId="319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14637127" sldId="319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114637127" sldId="319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841071672" sldId="320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841071672" sldId="320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3:09.346" v="598" actId="122"/>
          <ac:spMkLst>
            <pc:docMk/>
            <pc:sldMk cId="841071672" sldId="320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763104379" sldId="321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763104379" sldId="321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3:19.245" v="601" actId="255"/>
          <ac:spMkLst>
            <pc:docMk/>
            <pc:sldMk cId="763104379" sldId="321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255600819" sldId="322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255600819" sldId="322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3:27.084" v="604" actId="255"/>
          <ac:spMkLst>
            <pc:docMk/>
            <pc:sldMk cId="3255600819" sldId="322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620157625" sldId="323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620157625" sldId="323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3:36.184" v="607" actId="255"/>
          <ac:spMkLst>
            <pc:docMk/>
            <pc:sldMk cId="1620157625" sldId="323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275432535" sldId="324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275432535" sldId="324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275432535" sldId="324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4004089126" sldId="32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4004089126" sldId="32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4004089126" sldId="325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547599941" sldId="32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547599941" sldId="32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1547599941" sldId="326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552069394" sldId="32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552069394" sldId="32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4:19.104" v="621" actId="255"/>
          <ac:spMkLst>
            <pc:docMk/>
            <pc:sldMk cId="1552069394" sldId="327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71326800" sldId="32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71326800" sldId="32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4:28.353" v="624" actId="255"/>
          <ac:spMkLst>
            <pc:docMk/>
            <pc:sldMk cId="71326800" sldId="328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706879631" sldId="329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706879631" sldId="329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706879631" sldId="329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797289033" sldId="330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797289033" sldId="330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4:44.082" v="630" actId="255"/>
          <ac:spMkLst>
            <pc:docMk/>
            <pc:sldMk cId="1797289033" sldId="330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684145989" sldId="331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684145989" sldId="331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684145989" sldId="331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431776346" sldId="332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431776346" sldId="332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5:13.467" v="638" actId="20577"/>
          <ac:spMkLst>
            <pc:docMk/>
            <pc:sldMk cId="1431776346" sldId="332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303232718" sldId="333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303232718" sldId="333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5:29.914" v="641" actId="255"/>
          <ac:spMkLst>
            <pc:docMk/>
            <pc:sldMk cId="2303232718" sldId="333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523709874" sldId="334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523709874" sldId="334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5:38.893" v="644" actId="255"/>
          <ac:spMkLst>
            <pc:docMk/>
            <pc:sldMk cId="523709874" sldId="334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39002184" sldId="33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39002184" sldId="33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5:48.290" v="647" actId="255"/>
          <ac:spMkLst>
            <pc:docMk/>
            <pc:sldMk cId="239002184" sldId="335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236364796" sldId="33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236364796" sldId="33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5:57.881" v="650" actId="255"/>
          <ac:spMkLst>
            <pc:docMk/>
            <pc:sldMk cId="3236364796" sldId="336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970771263" sldId="33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970771263" sldId="33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2970771263" sldId="337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967904399" sldId="33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967904399" sldId="33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6:17.843" v="656" actId="255"/>
          <ac:spMkLst>
            <pc:docMk/>
            <pc:sldMk cId="1967904399" sldId="338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278042369" sldId="339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278042369" sldId="339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2278042369" sldId="339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31313562" sldId="340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31313562" sldId="340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231313562" sldId="340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4270058831" sldId="341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4270058831" sldId="341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7:02.698" v="665" actId="255"/>
          <ac:spMkLst>
            <pc:docMk/>
            <pc:sldMk cId="4270058831" sldId="341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991205368" sldId="342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991205368" sldId="342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991205368" sldId="342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111142478" sldId="343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111142478" sldId="343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7:22.012" v="671" actId="255"/>
          <ac:spMkLst>
            <pc:docMk/>
            <pc:sldMk cId="3111142478" sldId="343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570260766" sldId="344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570260766" sldId="344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7:30.543" v="674" actId="255"/>
          <ac:spMkLst>
            <pc:docMk/>
            <pc:sldMk cId="1570260766" sldId="344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637645007" sldId="34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637645007" sldId="34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7:40.029" v="677" actId="255"/>
          <ac:spMkLst>
            <pc:docMk/>
            <pc:sldMk cId="3637645007" sldId="345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059445251" sldId="34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059445251" sldId="34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059445251" sldId="346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846432793" sldId="34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846432793" sldId="34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7:59.866" v="683" actId="12"/>
          <ac:spMkLst>
            <pc:docMk/>
            <pc:sldMk cId="3846432793" sldId="347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081174890" sldId="34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081174890" sldId="34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8:09.832" v="686" actId="255"/>
          <ac:spMkLst>
            <pc:docMk/>
            <pc:sldMk cId="1081174890" sldId="348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828200414" sldId="349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828200414" sldId="349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8:17.482" v="689" actId="255"/>
          <ac:spMkLst>
            <pc:docMk/>
            <pc:sldMk cId="2828200414" sldId="349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909239370" sldId="350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909239370" sldId="350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8:26.271" v="692" actId="255"/>
          <ac:spMkLst>
            <pc:docMk/>
            <pc:sldMk cId="3909239370" sldId="350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432289883" sldId="351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432289883" sldId="351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8:38.250" v="695" actId="255"/>
          <ac:spMkLst>
            <pc:docMk/>
            <pc:sldMk cId="1432289883" sldId="351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510049181" sldId="352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510049181" sldId="352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510049181" sldId="352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245695846" sldId="353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245695846" sldId="353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8:54.806" v="701" actId="255"/>
          <ac:spMkLst>
            <pc:docMk/>
            <pc:sldMk cId="3245695846" sldId="353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804363574" sldId="354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804363574" sldId="354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9:03.770" v="704" actId="255"/>
          <ac:spMkLst>
            <pc:docMk/>
            <pc:sldMk cId="1804363574" sldId="354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3172800898" sldId="355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3172800898" sldId="355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3172800898" sldId="355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2194861168" sldId="356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2194861168" sldId="356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9:20.916" v="710" actId="255"/>
          <ac:spMkLst>
            <pc:docMk/>
            <pc:sldMk cId="2194861168" sldId="356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117007446" sldId="357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117007446" sldId="357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1-01-01T18:23:56.272" v="790"/>
          <ac:spMkLst>
            <pc:docMk/>
            <pc:sldMk cId="117007446" sldId="357"/>
            <ac:spMk id="8" creationId="{5C05A7D3-1702-4E7D-9FBF-7793CAB9D2E4}"/>
          </ac:spMkLst>
        </pc:spChg>
      </pc:sldChg>
      <pc:sldChg chg="modSp add mod">
        <pc:chgData name="victor chang" userId="c2ec9cf6fa00bdc5" providerId="LiveId" clId="{99610C79-37E3-4789-8F75-94355A7CE63E}" dt="2021-01-01T18:23:56.272" v="790"/>
        <pc:sldMkLst>
          <pc:docMk/>
          <pc:sldMk cId="694212541" sldId="358"/>
        </pc:sldMkLst>
        <pc:spChg chg="mod">
          <ac:chgData name="victor chang" userId="c2ec9cf6fa00bdc5" providerId="LiveId" clId="{99610C79-37E3-4789-8F75-94355A7CE63E}" dt="2021-01-01T18:23:56.272" v="790"/>
          <ac:spMkLst>
            <pc:docMk/>
            <pc:sldMk cId="694212541" sldId="358"/>
            <ac:spMk id="6" creationId="{97DF0AB1-7BEC-4F8E-B74E-130084659BCF}"/>
          </ac:spMkLst>
        </pc:spChg>
        <pc:spChg chg="mod">
          <ac:chgData name="victor chang" userId="c2ec9cf6fa00bdc5" providerId="LiveId" clId="{99610C79-37E3-4789-8F75-94355A7CE63E}" dt="2020-12-28T22:39:34.956" v="716" actId="255"/>
          <ac:spMkLst>
            <pc:docMk/>
            <pc:sldMk cId="694212541" sldId="358"/>
            <ac:spMk id="8" creationId="{5C05A7D3-1702-4E7D-9FBF-7793CAB9D2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AA34D08-6F01-4854-8CC8-9A0B13BBAD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8805BD0-DC83-4CC3-858A-27BDE49659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E0DCAC4-B15D-46F1-8075-312C274931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9" name="Rectangle 5">
            <a:extLst>
              <a:ext uri="{FF2B5EF4-FFF2-40B4-BE49-F238E27FC236}">
                <a16:creationId xmlns:a16="http://schemas.microsoft.com/office/drawing/2014/main" id="{B840A784-5CC0-46C9-B89D-957F62DB47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0230" name="Rectangle 6">
            <a:extLst>
              <a:ext uri="{FF2B5EF4-FFF2-40B4-BE49-F238E27FC236}">
                <a16:creationId xmlns:a16="http://schemas.microsoft.com/office/drawing/2014/main" id="{A5898974-E1C9-471B-9848-9F73564911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>
            <a:extLst>
              <a:ext uri="{FF2B5EF4-FFF2-40B4-BE49-F238E27FC236}">
                <a16:creationId xmlns:a16="http://schemas.microsoft.com/office/drawing/2014/main" id="{415587F3-BAF6-4B0D-BC84-02BF1F232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7427458-381F-49DF-8C95-DFF21ECD6E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27458-381F-49DF-8C95-DFF21ECD6E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16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3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48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80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7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66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7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7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59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10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74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1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43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5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2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5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784455-1292-46E4-ADDA-1F171D2C1B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93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slide" Target="slide24.xml"/><Relationship Id="rId21" Type="http://schemas.openxmlformats.org/officeDocument/2006/relationships/slide" Target="slide19.xml"/><Relationship Id="rId42" Type="http://schemas.openxmlformats.org/officeDocument/2006/relationships/slide" Target="slide40.xml"/><Relationship Id="rId47" Type="http://schemas.openxmlformats.org/officeDocument/2006/relationships/slide" Target="slide45.xml"/><Relationship Id="rId63" Type="http://schemas.openxmlformats.org/officeDocument/2006/relationships/slide" Target="slide61.xml"/><Relationship Id="rId68" Type="http://schemas.openxmlformats.org/officeDocument/2006/relationships/slide" Target="slide66.xml"/><Relationship Id="rId84" Type="http://schemas.openxmlformats.org/officeDocument/2006/relationships/slide" Target="slide82.xml"/><Relationship Id="rId89" Type="http://schemas.openxmlformats.org/officeDocument/2006/relationships/slide" Target="slide87.xml"/><Relationship Id="rId16" Type="http://schemas.openxmlformats.org/officeDocument/2006/relationships/slide" Target="slide14.xml"/><Relationship Id="rId11" Type="http://schemas.openxmlformats.org/officeDocument/2006/relationships/slide" Target="slide9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53" Type="http://schemas.openxmlformats.org/officeDocument/2006/relationships/slide" Target="slide51.xml"/><Relationship Id="rId58" Type="http://schemas.openxmlformats.org/officeDocument/2006/relationships/slide" Target="slide56.xml"/><Relationship Id="rId74" Type="http://schemas.openxmlformats.org/officeDocument/2006/relationships/slide" Target="slide72.xml"/><Relationship Id="rId79" Type="http://schemas.openxmlformats.org/officeDocument/2006/relationships/slide" Target="slide77.xml"/><Relationship Id="rId102" Type="http://schemas.openxmlformats.org/officeDocument/2006/relationships/slide" Target="slide100.xml"/><Relationship Id="rId5" Type="http://schemas.openxmlformats.org/officeDocument/2006/relationships/slide" Target="slide3.xml"/><Relationship Id="rId90" Type="http://schemas.openxmlformats.org/officeDocument/2006/relationships/slide" Target="slide88.xml"/><Relationship Id="rId95" Type="http://schemas.openxmlformats.org/officeDocument/2006/relationships/slide" Target="slide93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43" Type="http://schemas.openxmlformats.org/officeDocument/2006/relationships/slide" Target="slide41.xml"/><Relationship Id="rId48" Type="http://schemas.openxmlformats.org/officeDocument/2006/relationships/slide" Target="slide46.xml"/><Relationship Id="rId64" Type="http://schemas.openxmlformats.org/officeDocument/2006/relationships/slide" Target="slide62.xml"/><Relationship Id="rId69" Type="http://schemas.openxmlformats.org/officeDocument/2006/relationships/slide" Target="slide67.xml"/><Relationship Id="rId80" Type="http://schemas.openxmlformats.org/officeDocument/2006/relationships/slide" Target="slide78.xml"/><Relationship Id="rId85" Type="http://schemas.openxmlformats.org/officeDocument/2006/relationships/slide" Target="slide83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44.xml"/><Relationship Id="rId59" Type="http://schemas.openxmlformats.org/officeDocument/2006/relationships/slide" Target="slide57.xml"/><Relationship Id="rId67" Type="http://schemas.openxmlformats.org/officeDocument/2006/relationships/slide" Target="slide65.xml"/><Relationship Id="rId103" Type="http://schemas.openxmlformats.org/officeDocument/2006/relationships/slide" Target="slide101.xml"/><Relationship Id="rId20" Type="http://schemas.openxmlformats.org/officeDocument/2006/relationships/slide" Target="slide18.xml"/><Relationship Id="rId41" Type="http://schemas.openxmlformats.org/officeDocument/2006/relationships/slide" Target="slide39.xml"/><Relationship Id="rId54" Type="http://schemas.openxmlformats.org/officeDocument/2006/relationships/slide" Target="slide52.xml"/><Relationship Id="rId62" Type="http://schemas.openxmlformats.org/officeDocument/2006/relationships/slide" Target="slide60.xml"/><Relationship Id="rId70" Type="http://schemas.openxmlformats.org/officeDocument/2006/relationships/slide" Target="slide68.xml"/><Relationship Id="rId75" Type="http://schemas.openxmlformats.org/officeDocument/2006/relationships/slide" Target="slide73.xml"/><Relationship Id="rId83" Type="http://schemas.openxmlformats.org/officeDocument/2006/relationships/slide" Target="slide81.xml"/><Relationship Id="rId88" Type="http://schemas.openxmlformats.org/officeDocument/2006/relationships/slide" Target="slide86.xml"/><Relationship Id="rId91" Type="http://schemas.openxmlformats.org/officeDocument/2006/relationships/slide" Target="slide89.xml"/><Relationship Id="rId96" Type="http://schemas.openxmlformats.org/officeDocument/2006/relationships/slide" Target="slide9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47.xml"/><Relationship Id="rId57" Type="http://schemas.openxmlformats.org/officeDocument/2006/relationships/slide" Target="slide55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42.xml"/><Relationship Id="rId52" Type="http://schemas.openxmlformats.org/officeDocument/2006/relationships/slide" Target="slide50.xml"/><Relationship Id="rId60" Type="http://schemas.openxmlformats.org/officeDocument/2006/relationships/slide" Target="slide58.xml"/><Relationship Id="rId65" Type="http://schemas.openxmlformats.org/officeDocument/2006/relationships/slide" Target="slide63.xml"/><Relationship Id="rId73" Type="http://schemas.openxmlformats.org/officeDocument/2006/relationships/slide" Target="slide71.xml"/><Relationship Id="rId78" Type="http://schemas.openxmlformats.org/officeDocument/2006/relationships/slide" Target="slide76.xml"/><Relationship Id="rId81" Type="http://schemas.openxmlformats.org/officeDocument/2006/relationships/slide" Target="slide79.xml"/><Relationship Id="rId86" Type="http://schemas.openxmlformats.org/officeDocument/2006/relationships/slide" Target="slide84.xml"/><Relationship Id="rId94" Type="http://schemas.openxmlformats.org/officeDocument/2006/relationships/slide" Target="slide92.xml"/><Relationship Id="rId99" Type="http://schemas.openxmlformats.org/officeDocument/2006/relationships/slide" Target="slide97.xml"/><Relationship Id="rId101" Type="http://schemas.openxmlformats.org/officeDocument/2006/relationships/slide" Target="slide99.xml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9" Type="http://schemas.openxmlformats.org/officeDocument/2006/relationships/slide" Target="slide37.xml"/><Relationship Id="rId34" Type="http://schemas.openxmlformats.org/officeDocument/2006/relationships/slide" Target="slide32.xml"/><Relationship Id="rId50" Type="http://schemas.openxmlformats.org/officeDocument/2006/relationships/slide" Target="slide48.xml"/><Relationship Id="rId55" Type="http://schemas.openxmlformats.org/officeDocument/2006/relationships/slide" Target="slide53.xml"/><Relationship Id="rId76" Type="http://schemas.openxmlformats.org/officeDocument/2006/relationships/slide" Target="slide74.xml"/><Relationship Id="rId97" Type="http://schemas.openxmlformats.org/officeDocument/2006/relationships/slide" Target="slide95.xml"/><Relationship Id="rId7" Type="http://schemas.openxmlformats.org/officeDocument/2006/relationships/slide" Target="slide5.xml"/><Relationship Id="rId71" Type="http://schemas.openxmlformats.org/officeDocument/2006/relationships/slide" Target="slide69.xml"/><Relationship Id="rId92" Type="http://schemas.openxmlformats.org/officeDocument/2006/relationships/slide" Target="slide90.xml"/><Relationship Id="rId2" Type="http://schemas.openxmlformats.org/officeDocument/2006/relationships/notesSlide" Target="../notesSlides/notesSlide1.xml"/><Relationship Id="rId29" Type="http://schemas.openxmlformats.org/officeDocument/2006/relationships/slide" Target="slide27.xml"/><Relationship Id="rId24" Type="http://schemas.openxmlformats.org/officeDocument/2006/relationships/slide" Target="slide22.xml"/><Relationship Id="rId40" Type="http://schemas.openxmlformats.org/officeDocument/2006/relationships/slide" Target="slide38.xml"/><Relationship Id="rId45" Type="http://schemas.openxmlformats.org/officeDocument/2006/relationships/slide" Target="slide43.xml"/><Relationship Id="rId66" Type="http://schemas.openxmlformats.org/officeDocument/2006/relationships/slide" Target="slide64.xml"/><Relationship Id="rId87" Type="http://schemas.openxmlformats.org/officeDocument/2006/relationships/slide" Target="slide85.xml"/><Relationship Id="rId61" Type="http://schemas.openxmlformats.org/officeDocument/2006/relationships/slide" Target="slide59.xml"/><Relationship Id="rId82" Type="http://schemas.openxmlformats.org/officeDocument/2006/relationships/slide" Target="slide8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56" Type="http://schemas.openxmlformats.org/officeDocument/2006/relationships/slide" Target="slide54.xml"/><Relationship Id="rId77" Type="http://schemas.openxmlformats.org/officeDocument/2006/relationships/slide" Target="slide75.xml"/><Relationship Id="rId100" Type="http://schemas.openxmlformats.org/officeDocument/2006/relationships/slide" Target="slide98.xml"/><Relationship Id="rId8" Type="http://schemas.openxmlformats.org/officeDocument/2006/relationships/slide" Target="slide6.xml"/><Relationship Id="rId51" Type="http://schemas.openxmlformats.org/officeDocument/2006/relationships/slide" Target="slide49.xml"/><Relationship Id="rId72" Type="http://schemas.openxmlformats.org/officeDocument/2006/relationships/slide" Target="slide70.xml"/><Relationship Id="rId93" Type="http://schemas.openxmlformats.org/officeDocument/2006/relationships/slide" Target="slide91.xml"/><Relationship Id="rId98" Type="http://schemas.openxmlformats.org/officeDocument/2006/relationships/slide" Target="slide96.xml"/><Relationship Id="rId3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rgbClr val="D4AF37"/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96D1DF6-E3C6-485C-A70B-C36E98A06C66}"/>
              </a:ext>
            </a:extLst>
          </p:cNvPr>
          <p:cNvSpPr/>
          <p:nvPr/>
        </p:nvSpPr>
        <p:spPr>
          <a:xfrm>
            <a:off x="437312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AE3D2581-A935-4D4A-8E81-156C29D1C471}"/>
              </a:ext>
            </a:extLst>
          </p:cNvPr>
          <p:cNvSpPr/>
          <p:nvPr/>
        </p:nvSpPr>
        <p:spPr>
          <a:xfrm>
            <a:off x="1264265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0EF93BA4-3B4F-4007-9A00-B088331F9FA7}"/>
              </a:ext>
            </a:extLst>
          </p:cNvPr>
          <p:cNvSpPr/>
          <p:nvPr/>
        </p:nvSpPr>
        <p:spPr>
          <a:xfrm>
            <a:off x="2116833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</a:t>
            </a:r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1FA3971A-66C8-4D45-A391-9E7FD8C57FD5}"/>
              </a:ext>
            </a:extLst>
          </p:cNvPr>
          <p:cNvSpPr/>
          <p:nvPr/>
        </p:nvSpPr>
        <p:spPr>
          <a:xfrm>
            <a:off x="2969401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</a:t>
            </a:r>
          </a:p>
        </p:txBody>
      </p:sp>
      <p:sp>
        <p:nvSpPr>
          <p:cNvPr id="7" name="Rectangle 6">
            <a:hlinkClick r:id="rId8" action="ppaction://hlinksldjump"/>
            <a:extLst>
              <a:ext uri="{FF2B5EF4-FFF2-40B4-BE49-F238E27FC236}">
                <a16:creationId xmlns:a16="http://schemas.microsoft.com/office/drawing/2014/main" id="{E2E6F7B7-DDDF-479E-84BB-93D015136170}"/>
              </a:ext>
            </a:extLst>
          </p:cNvPr>
          <p:cNvSpPr/>
          <p:nvPr/>
        </p:nvSpPr>
        <p:spPr>
          <a:xfrm>
            <a:off x="3821969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</a:t>
            </a:r>
          </a:p>
        </p:txBody>
      </p:sp>
      <p:sp>
        <p:nvSpPr>
          <p:cNvPr id="8" name="Rectangle 7">
            <a:hlinkClick r:id="rId9" action="ppaction://hlinksldjump"/>
            <a:extLst>
              <a:ext uri="{FF2B5EF4-FFF2-40B4-BE49-F238E27FC236}">
                <a16:creationId xmlns:a16="http://schemas.microsoft.com/office/drawing/2014/main" id="{D4F1D2F5-DBC2-447F-90C3-ED536AE85547}"/>
              </a:ext>
            </a:extLst>
          </p:cNvPr>
          <p:cNvSpPr/>
          <p:nvPr/>
        </p:nvSpPr>
        <p:spPr>
          <a:xfrm>
            <a:off x="4674537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</a:t>
            </a:r>
          </a:p>
        </p:txBody>
      </p:sp>
      <p:sp>
        <p:nvSpPr>
          <p:cNvPr id="9" name="Rectangle 8">
            <a:hlinkClick r:id="rId10" action="ppaction://hlinksldjump"/>
            <a:extLst>
              <a:ext uri="{FF2B5EF4-FFF2-40B4-BE49-F238E27FC236}">
                <a16:creationId xmlns:a16="http://schemas.microsoft.com/office/drawing/2014/main" id="{A5BA50AC-F24C-4DFF-BB9F-7452FB4BA03B}"/>
              </a:ext>
            </a:extLst>
          </p:cNvPr>
          <p:cNvSpPr/>
          <p:nvPr/>
        </p:nvSpPr>
        <p:spPr>
          <a:xfrm>
            <a:off x="5527105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</a:t>
            </a:r>
          </a:p>
        </p:txBody>
      </p:sp>
      <p:sp>
        <p:nvSpPr>
          <p:cNvPr id="10" name="Rectangle 9">
            <a:hlinkClick r:id="rId11" action="ppaction://hlinksldjump"/>
            <a:extLst>
              <a:ext uri="{FF2B5EF4-FFF2-40B4-BE49-F238E27FC236}">
                <a16:creationId xmlns:a16="http://schemas.microsoft.com/office/drawing/2014/main" id="{6FEC0B9B-AF1E-4287-AF39-7B6DB70276BF}"/>
              </a:ext>
            </a:extLst>
          </p:cNvPr>
          <p:cNvSpPr/>
          <p:nvPr/>
        </p:nvSpPr>
        <p:spPr>
          <a:xfrm>
            <a:off x="6379673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</a:t>
            </a:r>
          </a:p>
        </p:txBody>
      </p:sp>
      <p:sp>
        <p:nvSpPr>
          <p:cNvPr id="11" name="Rectangle 10">
            <a:hlinkClick r:id="rId12" action="ppaction://hlinksldjump"/>
            <a:extLst>
              <a:ext uri="{FF2B5EF4-FFF2-40B4-BE49-F238E27FC236}">
                <a16:creationId xmlns:a16="http://schemas.microsoft.com/office/drawing/2014/main" id="{24CF4085-E1DB-4CFC-B710-DEC0CD1F3313}"/>
              </a:ext>
            </a:extLst>
          </p:cNvPr>
          <p:cNvSpPr/>
          <p:nvPr/>
        </p:nvSpPr>
        <p:spPr>
          <a:xfrm>
            <a:off x="7232241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</a:t>
            </a:r>
          </a:p>
        </p:txBody>
      </p:sp>
      <p:sp>
        <p:nvSpPr>
          <p:cNvPr id="12" name="Rectangle 11">
            <a:hlinkClick r:id="rId13" action="ppaction://hlinksldjump"/>
            <a:extLst>
              <a:ext uri="{FF2B5EF4-FFF2-40B4-BE49-F238E27FC236}">
                <a16:creationId xmlns:a16="http://schemas.microsoft.com/office/drawing/2014/main" id="{63B49148-E311-4CAA-9ADD-BBE305A67D7C}"/>
              </a:ext>
            </a:extLst>
          </p:cNvPr>
          <p:cNvSpPr/>
          <p:nvPr/>
        </p:nvSpPr>
        <p:spPr>
          <a:xfrm>
            <a:off x="8084810" y="5677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10</a:t>
            </a:r>
          </a:p>
        </p:txBody>
      </p:sp>
      <p:sp>
        <p:nvSpPr>
          <p:cNvPr id="13" name="Rectangle 12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4EFA807-77E6-4F91-A74A-44E43CE8A5E3}"/>
              </a:ext>
            </a:extLst>
          </p:cNvPr>
          <p:cNvSpPr/>
          <p:nvPr/>
        </p:nvSpPr>
        <p:spPr>
          <a:xfrm>
            <a:off x="437312" y="118577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11</a:t>
            </a:r>
          </a:p>
        </p:txBody>
      </p:sp>
      <p:sp>
        <p:nvSpPr>
          <p:cNvPr id="14" name="Rectangle 13">
            <a:hlinkClick r:id="rId15" action="ppaction://hlinksldjump"/>
            <a:extLst>
              <a:ext uri="{FF2B5EF4-FFF2-40B4-BE49-F238E27FC236}">
                <a16:creationId xmlns:a16="http://schemas.microsoft.com/office/drawing/2014/main" id="{7C18214A-ED7D-481E-87D7-43FC12162749}"/>
              </a:ext>
            </a:extLst>
          </p:cNvPr>
          <p:cNvSpPr/>
          <p:nvPr/>
        </p:nvSpPr>
        <p:spPr>
          <a:xfrm>
            <a:off x="1264184" y="11896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12</a:t>
            </a:r>
          </a:p>
        </p:txBody>
      </p:sp>
      <p:sp>
        <p:nvSpPr>
          <p:cNvPr id="15" name="Rectangle 14">
            <a:hlinkClick r:id="rId16" action="ppaction://hlinksldjump"/>
            <a:extLst>
              <a:ext uri="{FF2B5EF4-FFF2-40B4-BE49-F238E27FC236}">
                <a16:creationId xmlns:a16="http://schemas.microsoft.com/office/drawing/2014/main" id="{71EA97A3-F7BD-4B41-A4AA-0A49A640B721}"/>
              </a:ext>
            </a:extLst>
          </p:cNvPr>
          <p:cNvSpPr/>
          <p:nvPr/>
        </p:nvSpPr>
        <p:spPr>
          <a:xfrm>
            <a:off x="2117474" y="11896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13</a:t>
            </a:r>
          </a:p>
        </p:txBody>
      </p:sp>
      <p:sp>
        <p:nvSpPr>
          <p:cNvPr id="16" name="Rectangle 15">
            <a:hlinkClick r:id="rId17" action="ppaction://hlinksldjump"/>
            <a:extLst>
              <a:ext uri="{FF2B5EF4-FFF2-40B4-BE49-F238E27FC236}">
                <a16:creationId xmlns:a16="http://schemas.microsoft.com/office/drawing/2014/main" id="{FB5D3CEA-0969-419A-A4F9-484205EB6659}"/>
              </a:ext>
            </a:extLst>
          </p:cNvPr>
          <p:cNvSpPr/>
          <p:nvPr/>
        </p:nvSpPr>
        <p:spPr>
          <a:xfrm>
            <a:off x="2970764" y="11896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14</a:t>
            </a:r>
          </a:p>
        </p:txBody>
      </p:sp>
      <p:sp>
        <p:nvSpPr>
          <p:cNvPr id="17" name="Rectangle 16">
            <a:hlinkClick r:id="rId18" action="ppaction://hlinksldjump"/>
            <a:extLst>
              <a:ext uri="{FF2B5EF4-FFF2-40B4-BE49-F238E27FC236}">
                <a16:creationId xmlns:a16="http://schemas.microsoft.com/office/drawing/2014/main" id="{026E0FBC-6AC3-4ABA-B3A4-AE6E788668F5}"/>
              </a:ext>
            </a:extLst>
          </p:cNvPr>
          <p:cNvSpPr/>
          <p:nvPr/>
        </p:nvSpPr>
        <p:spPr>
          <a:xfrm>
            <a:off x="3824054" y="11896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15</a:t>
            </a:r>
          </a:p>
        </p:txBody>
      </p:sp>
      <p:sp>
        <p:nvSpPr>
          <p:cNvPr id="18" name="Rectangle 17">
            <a:hlinkClick r:id="rId19" action="ppaction://hlinksldjump"/>
            <a:extLst>
              <a:ext uri="{FF2B5EF4-FFF2-40B4-BE49-F238E27FC236}">
                <a16:creationId xmlns:a16="http://schemas.microsoft.com/office/drawing/2014/main" id="{A9BCC504-027E-4D1F-BAC0-B661502EBAA2}"/>
              </a:ext>
            </a:extLst>
          </p:cNvPr>
          <p:cNvSpPr/>
          <p:nvPr/>
        </p:nvSpPr>
        <p:spPr>
          <a:xfrm>
            <a:off x="4677344" y="11896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16</a:t>
            </a:r>
          </a:p>
        </p:txBody>
      </p:sp>
      <p:sp>
        <p:nvSpPr>
          <p:cNvPr id="19" name="Rectangle 18">
            <a:hlinkClick r:id="rId20" action="ppaction://hlinksldjump"/>
            <a:extLst>
              <a:ext uri="{FF2B5EF4-FFF2-40B4-BE49-F238E27FC236}">
                <a16:creationId xmlns:a16="http://schemas.microsoft.com/office/drawing/2014/main" id="{34F4D8EA-214A-4DF8-9155-6D7A7557D393}"/>
              </a:ext>
            </a:extLst>
          </p:cNvPr>
          <p:cNvSpPr/>
          <p:nvPr/>
        </p:nvSpPr>
        <p:spPr>
          <a:xfrm>
            <a:off x="5530634" y="11896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17</a:t>
            </a:r>
          </a:p>
        </p:txBody>
      </p:sp>
      <p:sp>
        <p:nvSpPr>
          <p:cNvPr id="20" name="Rectangle 19">
            <a:hlinkClick r:id="rId21" action="ppaction://hlinksldjump"/>
            <a:extLst>
              <a:ext uri="{FF2B5EF4-FFF2-40B4-BE49-F238E27FC236}">
                <a16:creationId xmlns:a16="http://schemas.microsoft.com/office/drawing/2014/main" id="{5D3120A6-59E7-40F7-9845-CB89C8F143A6}"/>
              </a:ext>
            </a:extLst>
          </p:cNvPr>
          <p:cNvSpPr/>
          <p:nvPr/>
        </p:nvSpPr>
        <p:spPr>
          <a:xfrm>
            <a:off x="6383924" y="11896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18</a:t>
            </a:r>
          </a:p>
        </p:txBody>
      </p:sp>
      <p:sp>
        <p:nvSpPr>
          <p:cNvPr id="21" name="Rectangle 20">
            <a:hlinkClick r:id="rId22" action="ppaction://hlinksldjump"/>
            <a:extLst>
              <a:ext uri="{FF2B5EF4-FFF2-40B4-BE49-F238E27FC236}">
                <a16:creationId xmlns:a16="http://schemas.microsoft.com/office/drawing/2014/main" id="{09EE5D7F-9200-459A-AFCC-FD8336A24F1D}"/>
              </a:ext>
            </a:extLst>
          </p:cNvPr>
          <p:cNvSpPr/>
          <p:nvPr/>
        </p:nvSpPr>
        <p:spPr>
          <a:xfrm>
            <a:off x="7237214" y="11896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19</a:t>
            </a:r>
          </a:p>
        </p:txBody>
      </p:sp>
      <p:sp>
        <p:nvSpPr>
          <p:cNvPr id="22" name="Rectangle 21">
            <a:hlinkClick r:id="rId23" action="ppaction://hlinksldjump"/>
            <a:extLst>
              <a:ext uri="{FF2B5EF4-FFF2-40B4-BE49-F238E27FC236}">
                <a16:creationId xmlns:a16="http://schemas.microsoft.com/office/drawing/2014/main" id="{7DCCEDD8-1C1B-4A26-A041-8E656071E34D}"/>
              </a:ext>
            </a:extLst>
          </p:cNvPr>
          <p:cNvSpPr/>
          <p:nvPr/>
        </p:nvSpPr>
        <p:spPr>
          <a:xfrm>
            <a:off x="8090508" y="11896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20</a:t>
            </a:r>
          </a:p>
        </p:txBody>
      </p:sp>
      <p:sp>
        <p:nvSpPr>
          <p:cNvPr id="23" name="Rectangle 22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id="{7B9B3A00-6913-4022-B0CD-3FC46FB5BBA8}"/>
              </a:ext>
            </a:extLst>
          </p:cNvPr>
          <p:cNvSpPr/>
          <p:nvPr/>
        </p:nvSpPr>
        <p:spPr>
          <a:xfrm>
            <a:off x="437312" y="1803842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21</a:t>
            </a:r>
          </a:p>
        </p:txBody>
      </p:sp>
      <p:sp>
        <p:nvSpPr>
          <p:cNvPr id="24" name="Rectangle 23">
            <a:hlinkClick r:id="rId25" action="ppaction://hlinksldjump"/>
            <a:extLst>
              <a:ext uri="{FF2B5EF4-FFF2-40B4-BE49-F238E27FC236}">
                <a16:creationId xmlns:a16="http://schemas.microsoft.com/office/drawing/2014/main" id="{5DBC3C27-5930-4A62-8C99-444610CEA030}"/>
              </a:ext>
            </a:extLst>
          </p:cNvPr>
          <p:cNvSpPr/>
          <p:nvPr/>
        </p:nvSpPr>
        <p:spPr>
          <a:xfrm>
            <a:off x="1264184" y="17992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22</a:t>
            </a:r>
          </a:p>
        </p:txBody>
      </p:sp>
      <p:sp>
        <p:nvSpPr>
          <p:cNvPr id="25" name="Rectangle 24">
            <a:hlinkClick r:id="rId26" action="ppaction://hlinksldjump"/>
            <a:extLst>
              <a:ext uri="{FF2B5EF4-FFF2-40B4-BE49-F238E27FC236}">
                <a16:creationId xmlns:a16="http://schemas.microsoft.com/office/drawing/2014/main" id="{5DE1AF1F-140A-4846-A5D9-CD83F23E0498}"/>
              </a:ext>
            </a:extLst>
          </p:cNvPr>
          <p:cNvSpPr/>
          <p:nvPr/>
        </p:nvSpPr>
        <p:spPr>
          <a:xfrm>
            <a:off x="2116671" y="17992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23</a:t>
            </a:r>
          </a:p>
        </p:txBody>
      </p:sp>
      <p:sp>
        <p:nvSpPr>
          <p:cNvPr id="26" name="Rectangle 25">
            <a:hlinkClick r:id="rId27" action="ppaction://hlinksldjump"/>
            <a:extLst>
              <a:ext uri="{FF2B5EF4-FFF2-40B4-BE49-F238E27FC236}">
                <a16:creationId xmlns:a16="http://schemas.microsoft.com/office/drawing/2014/main" id="{D969F02E-D6E9-4C34-B441-07C90A2C2360}"/>
              </a:ext>
            </a:extLst>
          </p:cNvPr>
          <p:cNvSpPr/>
          <p:nvPr/>
        </p:nvSpPr>
        <p:spPr>
          <a:xfrm>
            <a:off x="2969158" y="17992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24</a:t>
            </a:r>
          </a:p>
        </p:txBody>
      </p:sp>
      <p:sp>
        <p:nvSpPr>
          <p:cNvPr id="27" name="Rectangle 26">
            <a:hlinkClick r:id="rId28" action="ppaction://hlinksldjump"/>
            <a:extLst>
              <a:ext uri="{FF2B5EF4-FFF2-40B4-BE49-F238E27FC236}">
                <a16:creationId xmlns:a16="http://schemas.microsoft.com/office/drawing/2014/main" id="{6E041888-7E36-43CC-8E2C-72FE31C00B4B}"/>
              </a:ext>
            </a:extLst>
          </p:cNvPr>
          <p:cNvSpPr/>
          <p:nvPr/>
        </p:nvSpPr>
        <p:spPr>
          <a:xfrm>
            <a:off x="3821645" y="17992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25</a:t>
            </a:r>
          </a:p>
        </p:txBody>
      </p:sp>
      <p:sp>
        <p:nvSpPr>
          <p:cNvPr id="28" name="Rectangle 27">
            <a:hlinkClick r:id="rId29" action="ppaction://hlinksldjump"/>
            <a:extLst>
              <a:ext uri="{FF2B5EF4-FFF2-40B4-BE49-F238E27FC236}">
                <a16:creationId xmlns:a16="http://schemas.microsoft.com/office/drawing/2014/main" id="{67C112C5-9D2E-4E92-885A-2AD2E40D224C}"/>
              </a:ext>
            </a:extLst>
          </p:cNvPr>
          <p:cNvSpPr/>
          <p:nvPr/>
        </p:nvSpPr>
        <p:spPr>
          <a:xfrm>
            <a:off x="4674132" y="17992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26</a:t>
            </a:r>
          </a:p>
        </p:txBody>
      </p:sp>
      <p:sp>
        <p:nvSpPr>
          <p:cNvPr id="29" name="Rectangle 28">
            <a:hlinkClick r:id="rId30" action="ppaction://hlinksldjump"/>
            <a:extLst>
              <a:ext uri="{FF2B5EF4-FFF2-40B4-BE49-F238E27FC236}">
                <a16:creationId xmlns:a16="http://schemas.microsoft.com/office/drawing/2014/main" id="{B5E989CB-434F-4562-9498-A4B0DE8102AE}"/>
              </a:ext>
            </a:extLst>
          </p:cNvPr>
          <p:cNvSpPr/>
          <p:nvPr/>
        </p:nvSpPr>
        <p:spPr>
          <a:xfrm>
            <a:off x="5526619" y="17992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27</a:t>
            </a:r>
          </a:p>
        </p:txBody>
      </p:sp>
      <p:sp>
        <p:nvSpPr>
          <p:cNvPr id="30" name="Rectangle 29">
            <a:hlinkClick r:id="rId31" action="ppaction://hlinksldjump"/>
            <a:extLst>
              <a:ext uri="{FF2B5EF4-FFF2-40B4-BE49-F238E27FC236}">
                <a16:creationId xmlns:a16="http://schemas.microsoft.com/office/drawing/2014/main" id="{DA8CF482-6FA2-435E-A4AC-DDE37074F561}"/>
              </a:ext>
            </a:extLst>
          </p:cNvPr>
          <p:cNvSpPr/>
          <p:nvPr/>
        </p:nvSpPr>
        <p:spPr>
          <a:xfrm>
            <a:off x="6379106" y="17992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28</a:t>
            </a:r>
          </a:p>
        </p:txBody>
      </p:sp>
      <p:sp>
        <p:nvSpPr>
          <p:cNvPr id="31" name="Rectangle 30">
            <a:hlinkClick r:id="rId32" action="ppaction://hlinksldjump"/>
            <a:extLst>
              <a:ext uri="{FF2B5EF4-FFF2-40B4-BE49-F238E27FC236}">
                <a16:creationId xmlns:a16="http://schemas.microsoft.com/office/drawing/2014/main" id="{61568079-FEAE-4622-89FC-E2E828AE4048}"/>
              </a:ext>
            </a:extLst>
          </p:cNvPr>
          <p:cNvSpPr/>
          <p:nvPr/>
        </p:nvSpPr>
        <p:spPr>
          <a:xfrm>
            <a:off x="7231597" y="17992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29</a:t>
            </a:r>
          </a:p>
        </p:txBody>
      </p:sp>
      <p:sp>
        <p:nvSpPr>
          <p:cNvPr id="32" name="Rectangle 31">
            <a:hlinkClick r:id="rId33" action="ppaction://hlinksldjump"/>
            <a:extLst>
              <a:ext uri="{FF2B5EF4-FFF2-40B4-BE49-F238E27FC236}">
                <a16:creationId xmlns:a16="http://schemas.microsoft.com/office/drawing/2014/main" id="{17B8A2AB-294D-44A5-8D26-5E25931CEDC4}"/>
              </a:ext>
            </a:extLst>
          </p:cNvPr>
          <p:cNvSpPr/>
          <p:nvPr/>
        </p:nvSpPr>
        <p:spPr>
          <a:xfrm>
            <a:off x="8084088" y="17992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30</a:t>
            </a:r>
          </a:p>
        </p:txBody>
      </p:sp>
      <p:sp>
        <p:nvSpPr>
          <p:cNvPr id="33" name="Rectangle 32">
            <a:hlinkClick r:id="rId34" action="ppaction://hlinksldjump"/>
            <a:extLst>
              <a:ext uri="{FF2B5EF4-FFF2-40B4-BE49-F238E27FC236}">
                <a16:creationId xmlns:a16="http://schemas.microsoft.com/office/drawing/2014/main" id="{E1274C61-347F-423C-9124-4D66FB7E5C9C}"/>
              </a:ext>
            </a:extLst>
          </p:cNvPr>
          <p:cNvSpPr/>
          <p:nvPr/>
        </p:nvSpPr>
        <p:spPr>
          <a:xfrm>
            <a:off x="437312" y="2421909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31</a:t>
            </a:r>
          </a:p>
        </p:txBody>
      </p:sp>
      <p:sp>
        <p:nvSpPr>
          <p:cNvPr id="34" name="Rectangle 33">
            <a:hlinkClick r:id="rId35" action="ppaction://hlinksldjump"/>
            <a:extLst>
              <a:ext uri="{FF2B5EF4-FFF2-40B4-BE49-F238E27FC236}">
                <a16:creationId xmlns:a16="http://schemas.microsoft.com/office/drawing/2014/main" id="{29638659-F597-4B30-87E1-46CFBABE15E2}"/>
              </a:ext>
            </a:extLst>
          </p:cNvPr>
          <p:cNvSpPr/>
          <p:nvPr/>
        </p:nvSpPr>
        <p:spPr>
          <a:xfrm>
            <a:off x="1261443" y="241826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32</a:t>
            </a:r>
          </a:p>
        </p:txBody>
      </p:sp>
      <p:sp>
        <p:nvSpPr>
          <p:cNvPr id="35" name="Rectangle 34">
            <a:hlinkClick r:id="rId36" action="ppaction://hlinksldjump"/>
            <a:extLst>
              <a:ext uri="{FF2B5EF4-FFF2-40B4-BE49-F238E27FC236}">
                <a16:creationId xmlns:a16="http://schemas.microsoft.com/office/drawing/2014/main" id="{CCBD6C28-2C58-489B-A5CB-68A4457891B0}"/>
              </a:ext>
            </a:extLst>
          </p:cNvPr>
          <p:cNvSpPr/>
          <p:nvPr/>
        </p:nvSpPr>
        <p:spPr>
          <a:xfrm>
            <a:off x="2113930" y="241826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33</a:t>
            </a:r>
          </a:p>
        </p:txBody>
      </p:sp>
      <p:sp>
        <p:nvSpPr>
          <p:cNvPr id="36" name="Rectangle 35">
            <a:hlinkClick r:id="rId37" action="ppaction://hlinksldjump"/>
            <a:extLst>
              <a:ext uri="{FF2B5EF4-FFF2-40B4-BE49-F238E27FC236}">
                <a16:creationId xmlns:a16="http://schemas.microsoft.com/office/drawing/2014/main" id="{0E2760F5-FE41-4069-BAF2-AC9F1E9CA0B0}"/>
              </a:ext>
            </a:extLst>
          </p:cNvPr>
          <p:cNvSpPr/>
          <p:nvPr/>
        </p:nvSpPr>
        <p:spPr>
          <a:xfrm>
            <a:off x="2966417" y="241826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34</a:t>
            </a:r>
          </a:p>
        </p:txBody>
      </p:sp>
      <p:sp>
        <p:nvSpPr>
          <p:cNvPr id="37" name="Rectangle 36">
            <a:hlinkClick r:id="rId38" action="ppaction://hlinksldjump"/>
            <a:extLst>
              <a:ext uri="{FF2B5EF4-FFF2-40B4-BE49-F238E27FC236}">
                <a16:creationId xmlns:a16="http://schemas.microsoft.com/office/drawing/2014/main" id="{E456F3F0-8AA4-4A9A-B679-B154AD4C029F}"/>
              </a:ext>
            </a:extLst>
          </p:cNvPr>
          <p:cNvSpPr/>
          <p:nvPr/>
        </p:nvSpPr>
        <p:spPr>
          <a:xfrm>
            <a:off x="3818904" y="241826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35</a:t>
            </a:r>
          </a:p>
        </p:txBody>
      </p:sp>
      <p:sp>
        <p:nvSpPr>
          <p:cNvPr id="38" name="Rectangle 37">
            <a:hlinkClick r:id="rId39" action="ppaction://hlinksldjump"/>
            <a:extLst>
              <a:ext uri="{FF2B5EF4-FFF2-40B4-BE49-F238E27FC236}">
                <a16:creationId xmlns:a16="http://schemas.microsoft.com/office/drawing/2014/main" id="{65B76EFC-405D-4410-9583-E5E9D33D3D6C}"/>
              </a:ext>
            </a:extLst>
          </p:cNvPr>
          <p:cNvSpPr/>
          <p:nvPr/>
        </p:nvSpPr>
        <p:spPr>
          <a:xfrm>
            <a:off x="4671391" y="241826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36</a:t>
            </a:r>
          </a:p>
        </p:txBody>
      </p:sp>
      <p:sp>
        <p:nvSpPr>
          <p:cNvPr id="39" name="Rectangle 38">
            <a:hlinkClick r:id="rId40" action="ppaction://hlinksldjump"/>
            <a:extLst>
              <a:ext uri="{FF2B5EF4-FFF2-40B4-BE49-F238E27FC236}">
                <a16:creationId xmlns:a16="http://schemas.microsoft.com/office/drawing/2014/main" id="{065467E4-46ED-4EE3-93BC-8AA02E8C6241}"/>
              </a:ext>
            </a:extLst>
          </p:cNvPr>
          <p:cNvSpPr/>
          <p:nvPr/>
        </p:nvSpPr>
        <p:spPr>
          <a:xfrm>
            <a:off x="5523878" y="241826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37</a:t>
            </a:r>
          </a:p>
        </p:txBody>
      </p:sp>
      <p:sp>
        <p:nvSpPr>
          <p:cNvPr id="40" name="Rectangle 39">
            <a:hlinkClick r:id="rId41" action="ppaction://hlinksldjump"/>
            <a:extLst>
              <a:ext uri="{FF2B5EF4-FFF2-40B4-BE49-F238E27FC236}">
                <a16:creationId xmlns:a16="http://schemas.microsoft.com/office/drawing/2014/main" id="{69F505B8-85A9-4B70-9F26-71C41483918B}"/>
              </a:ext>
            </a:extLst>
          </p:cNvPr>
          <p:cNvSpPr/>
          <p:nvPr/>
        </p:nvSpPr>
        <p:spPr>
          <a:xfrm>
            <a:off x="6376365" y="241826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38</a:t>
            </a:r>
          </a:p>
        </p:txBody>
      </p:sp>
      <p:sp>
        <p:nvSpPr>
          <p:cNvPr id="41" name="Rectangle 40">
            <a:hlinkClick r:id="rId42" action="ppaction://hlinksldjump"/>
            <a:extLst>
              <a:ext uri="{FF2B5EF4-FFF2-40B4-BE49-F238E27FC236}">
                <a16:creationId xmlns:a16="http://schemas.microsoft.com/office/drawing/2014/main" id="{3A7B81F5-489E-4675-BD82-1F95C205058A}"/>
              </a:ext>
            </a:extLst>
          </p:cNvPr>
          <p:cNvSpPr/>
          <p:nvPr/>
        </p:nvSpPr>
        <p:spPr>
          <a:xfrm>
            <a:off x="7228856" y="241826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39</a:t>
            </a:r>
          </a:p>
        </p:txBody>
      </p:sp>
      <p:sp>
        <p:nvSpPr>
          <p:cNvPr id="42" name="Rectangle 41">
            <a:hlinkClick r:id="rId43" action="ppaction://hlinksldjump"/>
            <a:extLst>
              <a:ext uri="{FF2B5EF4-FFF2-40B4-BE49-F238E27FC236}">
                <a16:creationId xmlns:a16="http://schemas.microsoft.com/office/drawing/2014/main" id="{8480DEB5-7171-403A-AC52-9AD0B1331DC1}"/>
              </a:ext>
            </a:extLst>
          </p:cNvPr>
          <p:cNvSpPr/>
          <p:nvPr/>
        </p:nvSpPr>
        <p:spPr>
          <a:xfrm>
            <a:off x="8081347" y="241826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40</a:t>
            </a:r>
          </a:p>
        </p:txBody>
      </p:sp>
      <p:sp>
        <p:nvSpPr>
          <p:cNvPr id="43" name="Rectangle 42">
            <a:hlinkClick r:id="rId44" action="ppaction://hlinksldjump"/>
            <a:extLst>
              <a:ext uri="{FF2B5EF4-FFF2-40B4-BE49-F238E27FC236}">
                <a16:creationId xmlns:a16="http://schemas.microsoft.com/office/drawing/2014/main" id="{F85384DB-FAC9-4A7F-846B-002B55B4176D}"/>
              </a:ext>
            </a:extLst>
          </p:cNvPr>
          <p:cNvSpPr/>
          <p:nvPr/>
        </p:nvSpPr>
        <p:spPr>
          <a:xfrm>
            <a:off x="437312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41</a:t>
            </a:r>
          </a:p>
        </p:txBody>
      </p:sp>
      <p:sp>
        <p:nvSpPr>
          <p:cNvPr id="44" name="Rectangle 43">
            <a:hlinkClick r:id="rId45" action="ppaction://hlinksldjump"/>
            <a:extLst>
              <a:ext uri="{FF2B5EF4-FFF2-40B4-BE49-F238E27FC236}">
                <a16:creationId xmlns:a16="http://schemas.microsoft.com/office/drawing/2014/main" id="{8FA44539-FEF8-43FF-A55C-8E7CE0A5724A}"/>
              </a:ext>
            </a:extLst>
          </p:cNvPr>
          <p:cNvSpPr/>
          <p:nvPr/>
        </p:nvSpPr>
        <p:spPr>
          <a:xfrm>
            <a:off x="1261443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42</a:t>
            </a:r>
          </a:p>
        </p:txBody>
      </p:sp>
      <p:sp>
        <p:nvSpPr>
          <p:cNvPr id="45" name="Rectangle 44">
            <a:hlinkClick r:id="rId46" action="ppaction://hlinksldjump"/>
            <a:extLst>
              <a:ext uri="{FF2B5EF4-FFF2-40B4-BE49-F238E27FC236}">
                <a16:creationId xmlns:a16="http://schemas.microsoft.com/office/drawing/2014/main" id="{2E5DF26D-F2B1-4D42-A362-59C1C8E20A14}"/>
              </a:ext>
            </a:extLst>
          </p:cNvPr>
          <p:cNvSpPr/>
          <p:nvPr/>
        </p:nvSpPr>
        <p:spPr>
          <a:xfrm>
            <a:off x="2113930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43</a:t>
            </a:r>
          </a:p>
        </p:txBody>
      </p:sp>
      <p:sp>
        <p:nvSpPr>
          <p:cNvPr id="46" name="Rectangle 45">
            <a:hlinkClick r:id="rId47" action="ppaction://hlinksldjump"/>
            <a:extLst>
              <a:ext uri="{FF2B5EF4-FFF2-40B4-BE49-F238E27FC236}">
                <a16:creationId xmlns:a16="http://schemas.microsoft.com/office/drawing/2014/main" id="{4E9B2269-8642-498C-A3E7-44A7FAAFD190}"/>
              </a:ext>
            </a:extLst>
          </p:cNvPr>
          <p:cNvSpPr/>
          <p:nvPr/>
        </p:nvSpPr>
        <p:spPr>
          <a:xfrm>
            <a:off x="2966417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44</a:t>
            </a:r>
          </a:p>
        </p:txBody>
      </p:sp>
      <p:sp>
        <p:nvSpPr>
          <p:cNvPr id="47" name="Rectangle 46">
            <a:hlinkClick r:id="rId48" action="ppaction://hlinksldjump"/>
            <a:extLst>
              <a:ext uri="{FF2B5EF4-FFF2-40B4-BE49-F238E27FC236}">
                <a16:creationId xmlns:a16="http://schemas.microsoft.com/office/drawing/2014/main" id="{378D66F2-D2AD-4C8D-9C14-4D946103505F}"/>
              </a:ext>
            </a:extLst>
          </p:cNvPr>
          <p:cNvSpPr/>
          <p:nvPr/>
        </p:nvSpPr>
        <p:spPr>
          <a:xfrm>
            <a:off x="3818904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45</a:t>
            </a:r>
          </a:p>
        </p:txBody>
      </p:sp>
      <p:sp>
        <p:nvSpPr>
          <p:cNvPr id="48" name="Rectangle 47">
            <a:hlinkClick r:id="rId49" action="ppaction://hlinksldjump"/>
            <a:extLst>
              <a:ext uri="{FF2B5EF4-FFF2-40B4-BE49-F238E27FC236}">
                <a16:creationId xmlns:a16="http://schemas.microsoft.com/office/drawing/2014/main" id="{CC5A3407-BF46-4C65-B64E-483F7D896CB4}"/>
              </a:ext>
            </a:extLst>
          </p:cNvPr>
          <p:cNvSpPr/>
          <p:nvPr/>
        </p:nvSpPr>
        <p:spPr>
          <a:xfrm>
            <a:off x="4671391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46</a:t>
            </a:r>
          </a:p>
        </p:txBody>
      </p:sp>
      <p:sp>
        <p:nvSpPr>
          <p:cNvPr id="49" name="Rectangle 48">
            <a:hlinkClick r:id="rId50" action="ppaction://hlinksldjump"/>
            <a:extLst>
              <a:ext uri="{FF2B5EF4-FFF2-40B4-BE49-F238E27FC236}">
                <a16:creationId xmlns:a16="http://schemas.microsoft.com/office/drawing/2014/main" id="{47D7C3D1-2BAE-4892-B1B5-93046B14397D}"/>
              </a:ext>
            </a:extLst>
          </p:cNvPr>
          <p:cNvSpPr/>
          <p:nvPr/>
        </p:nvSpPr>
        <p:spPr>
          <a:xfrm>
            <a:off x="5523878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47</a:t>
            </a:r>
          </a:p>
        </p:txBody>
      </p:sp>
      <p:sp>
        <p:nvSpPr>
          <p:cNvPr id="50" name="Rectangle 49">
            <a:hlinkClick r:id="rId51" action="ppaction://hlinksldjump"/>
            <a:extLst>
              <a:ext uri="{FF2B5EF4-FFF2-40B4-BE49-F238E27FC236}">
                <a16:creationId xmlns:a16="http://schemas.microsoft.com/office/drawing/2014/main" id="{294B9E74-2E57-46B5-BD94-D84905A5F551}"/>
              </a:ext>
            </a:extLst>
          </p:cNvPr>
          <p:cNvSpPr/>
          <p:nvPr/>
        </p:nvSpPr>
        <p:spPr>
          <a:xfrm>
            <a:off x="6376365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48</a:t>
            </a:r>
          </a:p>
        </p:txBody>
      </p:sp>
      <p:sp>
        <p:nvSpPr>
          <p:cNvPr id="51" name="Rectangle 50">
            <a:hlinkClick r:id="rId52" action="ppaction://hlinksldjump"/>
            <a:extLst>
              <a:ext uri="{FF2B5EF4-FFF2-40B4-BE49-F238E27FC236}">
                <a16:creationId xmlns:a16="http://schemas.microsoft.com/office/drawing/2014/main" id="{C9722B45-8003-406A-911F-7EBC5F5A8BDF}"/>
              </a:ext>
            </a:extLst>
          </p:cNvPr>
          <p:cNvSpPr/>
          <p:nvPr/>
        </p:nvSpPr>
        <p:spPr>
          <a:xfrm>
            <a:off x="7228856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49</a:t>
            </a:r>
          </a:p>
        </p:txBody>
      </p:sp>
      <p:sp>
        <p:nvSpPr>
          <p:cNvPr id="52" name="Rectangle 51">
            <a:hlinkClick r:id="rId53" action="ppaction://hlinksldjump"/>
            <a:extLst>
              <a:ext uri="{FF2B5EF4-FFF2-40B4-BE49-F238E27FC236}">
                <a16:creationId xmlns:a16="http://schemas.microsoft.com/office/drawing/2014/main" id="{8B75C6DA-4580-4BDF-BBFC-92AD7C0EE67C}"/>
              </a:ext>
            </a:extLst>
          </p:cNvPr>
          <p:cNvSpPr/>
          <p:nvPr/>
        </p:nvSpPr>
        <p:spPr>
          <a:xfrm>
            <a:off x="8081347" y="3039976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50</a:t>
            </a:r>
          </a:p>
        </p:txBody>
      </p:sp>
      <p:sp>
        <p:nvSpPr>
          <p:cNvPr id="53" name="Rectangle 52">
            <a:hlinkClick r:id="rId54" action="ppaction://hlinksldjump"/>
            <a:extLst>
              <a:ext uri="{FF2B5EF4-FFF2-40B4-BE49-F238E27FC236}">
                <a16:creationId xmlns:a16="http://schemas.microsoft.com/office/drawing/2014/main" id="{04BAB7B5-9A89-4EEF-9751-99B157A9130A}"/>
              </a:ext>
            </a:extLst>
          </p:cNvPr>
          <p:cNvSpPr/>
          <p:nvPr/>
        </p:nvSpPr>
        <p:spPr>
          <a:xfrm>
            <a:off x="437312" y="3658043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51</a:t>
            </a:r>
          </a:p>
        </p:txBody>
      </p:sp>
      <p:sp>
        <p:nvSpPr>
          <p:cNvPr id="54" name="Rectangle 53">
            <a:hlinkClick r:id="rId55" action="ppaction://hlinksldjump"/>
            <a:extLst>
              <a:ext uri="{FF2B5EF4-FFF2-40B4-BE49-F238E27FC236}">
                <a16:creationId xmlns:a16="http://schemas.microsoft.com/office/drawing/2014/main" id="{2CF52837-49E2-4D4C-BD49-28DE2E3FCCD2}"/>
              </a:ext>
            </a:extLst>
          </p:cNvPr>
          <p:cNvSpPr/>
          <p:nvPr/>
        </p:nvSpPr>
        <p:spPr>
          <a:xfrm>
            <a:off x="1257093" y="366349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52</a:t>
            </a:r>
          </a:p>
        </p:txBody>
      </p:sp>
      <p:sp>
        <p:nvSpPr>
          <p:cNvPr id="55" name="Rectangle 54">
            <a:hlinkClick r:id="rId56" action="ppaction://hlinksldjump"/>
            <a:extLst>
              <a:ext uri="{FF2B5EF4-FFF2-40B4-BE49-F238E27FC236}">
                <a16:creationId xmlns:a16="http://schemas.microsoft.com/office/drawing/2014/main" id="{B69EEAB5-0179-4325-ABBF-1565CC1180E7}"/>
              </a:ext>
            </a:extLst>
          </p:cNvPr>
          <p:cNvSpPr/>
          <p:nvPr/>
        </p:nvSpPr>
        <p:spPr>
          <a:xfrm>
            <a:off x="2109580" y="366349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53</a:t>
            </a:r>
          </a:p>
        </p:txBody>
      </p:sp>
      <p:sp>
        <p:nvSpPr>
          <p:cNvPr id="56" name="Rectangle 55">
            <a:hlinkClick r:id="rId57" action="ppaction://hlinksldjump"/>
            <a:extLst>
              <a:ext uri="{FF2B5EF4-FFF2-40B4-BE49-F238E27FC236}">
                <a16:creationId xmlns:a16="http://schemas.microsoft.com/office/drawing/2014/main" id="{4767AC67-EE13-427E-9A3C-2A4D03A98CB9}"/>
              </a:ext>
            </a:extLst>
          </p:cNvPr>
          <p:cNvSpPr/>
          <p:nvPr/>
        </p:nvSpPr>
        <p:spPr>
          <a:xfrm>
            <a:off x="2962067" y="366349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54</a:t>
            </a:r>
          </a:p>
        </p:txBody>
      </p:sp>
      <p:sp>
        <p:nvSpPr>
          <p:cNvPr id="57" name="Rectangle 56">
            <a:hlinkClick r:id="rId58" action="ppaction://hlinksldjump"/>
            <a:extLst>
              <a:ext uri="{FF2B5EF4-FFF2-40B4-BE49-F238E27FC236}">
                <a16:creationId xmlns:a16="http://schemas.microsoft.com/office/drawing/2014/main" id="{A29608CD-A23D-48CA-8978-F3A01AFE3501}"/>
              </a:ext>
            </a:extLst>
          </p:cNvPr>
          <p:cNvSpPr/>
          <p:nvPr/>
        </p:nvSpPr>
        <p:spPr>
          <a:xfrm>
            <a:off x="3814554" y="366349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55</a:t>
            </a:r>
          </a:p>
        </p:txBody>
      </p:sp>
      <p:sp>
        <p:nvSpPr>
          <p:cNvPr id="58" name="Rectangle 57">
            <a:hlinkClick r:id="rId59" action="ppaction://hlinksldjump"/>
            <a:extLst>
              <a:ext uri="{FF2B5EF4-FFF2-40B4-BE49-F238E27FC236}">
                <a16:creationId xmlns:a16="http://schemas.microsoft.com/office/drawing/2014/main" id="{C524DB6B-A023-4FC2-881E-D46C9CD960A0}"/>
              </a:ext>
            </a:extLst>
          </p:cNvPr>
          <p:cNvSpPr/>
          <p:nvPr/>
        </p:nvSpPr>
        <p:spPr>
          <a:xfrm>
            <a:off x="4667041" y="366349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56</a:t>
            </a:r>
          </a:p>
        </p:txBody>
      </p:sp>
      <p:sp>
        <p:nvSpPr>
          <p:cNvPr id="59" name="Rectangle 58">
            <a:hlinkClick r:id="rId60" action="ppaction://hlinksldjump"/>
            <a:extLst>
              <a:ext uri="{FF2B5EF4-FFF2-40B4-BE49-F238E27FC236}">
                <a16:creationId xmlns:a16="http://schemas.microsoft.com/office/drawing/2014/main" id="{E5BF0A84-C90C-4CD8-B545-75E6FF4A301E}"/>
              </a:ext>
            </a:extLst>
          </p:cNvPr>
          <p:cNvSpPr/>
          <p:nvPr/>
        </p:nvSpPr>
        <p:spPr>
          <a:xfrm>
            <a:off x="5519528" y="366349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57</a:t>
            </a:r>
          </a:p>
        </p:txBody>
      </p:sp>
      <p:sp>
        <p:nvSpPr>
          <p:cNvPr id="60" name="Rectangle 59">
            <a:hlinkClick r:id="rId61" action="ppaction://hlinksldjump"/>
            <a:extLst>
              <a:ext uri="{FF2B5EF4-FFF2-40B4-BE49-F238E27FC236}">
                <a16:creationId xmlns:a16="http://schemas.microsoft.com/office/drawing/2014/main" id="{A8BFF2F0-CDD0-4EDB-B058-606AC3078FE9}"/>
              </a:ext>
            </a:extLst>
          </p:cNvPr>
          <p:cNvSpPr/>
          <p:nvPr/>
        </p:nvSpPr>
        <p:spPr>
          <a:xfrm>
            <a:off x="6372015" y="366349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58</a:t>
            </a:r>
          </a:p>
        </p:txBody>
      </p:sp>
      <p:sp>
        <p:nvSpPr>
          <p:cNvPr id="61" name="Rectangle 60">
            <a:hlinkClick r:id="rId62" action="ppaction://hlinksldjump"/>
            <a:extLst>
              <a:ext uri="{FF2B5EF4-FFF2-40B4-BE49-F238E27FC236}">
                <a16:creationId xmlns:a16="http://schemas.microsoft.com/office/drawing/2014/main" id="{129F7B42-7553-4F94-B20F-10D1593D43B6}"/>
              </a:ext>
            </a:extLst>
          </p:cNvPr>
          <p:cNvSpPr/>
          <p:nvPr/>
        </p:nvSpPr>
        <p:spPr>
          <a:xfrm>
            <a:off x="7224506" y="366349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59</a:t>
            </a:r>
          </a:p>
        </p:txBody>
      </p:sp>
      <p:sp>
        <p:nvSpPr>
          <p:cNvPr id="62" name="Rectangle 61">
            <a:hlinkClick r:id="rId63" action="ppaction://hlinksldjump"/>
            <a:extLst>
              <a:ext uri="{FF2B5EF4-FFF2-40B4-BE49-F238E27FC236}">
                <a16:creationId xmlns:a16="http://schemas.microsoft.com/office/drawing/2014/main" id="{49EBCBF8-7418-487D-BCB7-9EAA96A0CF7E}"/>
              </a:ext>
            </a:extLst>
          </p:cNvPr>
          <p:cNvSpPr/>
          <p:nvPr/>
        </p:nvSpPr>
        <p:spPr>
          <a:xfrm>
            <a:off x="8076997" y="366349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60</a:t>
            </a:r>
          </a:p>
        </p:txBody>
      </p:sp>
      <p:sp>
        <p:nvSpPr>
          <p:cNvPr id="63" name="Rectangle 62">
            <a:hlinkClick r:id="rId64" action="ppaction://hlinksldjump"/>
            <a:extLst>
              <a:ext uri="{FF2B5EF4-FFF2-40B4-BE49-F238E27FC236}">
                <a16:creationId xmlns:a16="http://schemas.microsoft.com/office/drawing/2014/main" id="{7DA8CC1D-F947-4E9E-90A7-60F13B0C1A9C}"/>
              </a:ext>
            </a:extLst>
          </p:cNvPr>
          <p:cNvSpPr/>
          <p:nvPr/>
        </p:nvSpPr>
        <p:spPr>
          <a:xfrm>
            <a:off x="437312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61</a:t>
            </a:r>
          </a:p>
        </p:txBody>
      </p:sp>
      <p:sp>
        <p:nvSpPr>
          <p:cNvPr id="64" name="Rectangle 63">
            <a:hlinkClick r:id="rId65" action="ppaction://hlinksldjump"/>
            <a:extLst>
              <a:ext uri="{FF2B5EF4-FFF2-40B4-BE49-F238E27FC236}">
                <a16:creationId xmlns:a16="http://schemas.microsoft.com/office/drawing/2014/main" id="{5B0C94F1-593C-49A1-955E-74DEE53211AE}"/>
              </a:ext>
            </a:extLst>
          </p:cNvPr>
          <p:cNvSpPr/>
          <p:nvPr/>
        </p:nvSpPr>
        <p:spPr>
          <a:xfrm>
            <a:off x="1250444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62</a:t>
            </a:r>
          </a:p>
        </p:txBody>
      </p:sp>
      <p:sp>
        <p:nvSpPr>
          <p:cNvPr id="65" name="Rectangle 64">
            <a:hlinkClick r:id="rId66" action="ppaction://hlinksldjump"/>
            <a:extLst>
              <a:ext uri="{FF2B5EF4-FFF2-40B4-BE49-F238E27FC236}">
                <a16:creationId xmlns:a16="http://schemas.microsoft.com/office/drawing/2014/main" id="{2FF75107-8AB5-4CA8-BEE2-4B14271FA8B4}"/>
              </a:ext>
            </a:extLst>
          </p:cNvPr>
          <p:cNvSpPr/>
          <p:nvPr/>
        </p:nvSpPr>
        <p:spPr>
          <a:xfrm>
            <a:off x="2102931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63</a:t>
            </a:r>
          </a:p>
        </p:txBody>
      </p:sp>
      <p:sp>
        <p:nvSpPr>
          <p:cNvPr id="66" name="Rectangle 65">
            <a:hlinkClick r:id="rId67" action="ppaction://hlinksldjump"/>
            <a:extLst>
              <a:ext uri="{FF2B5EF4-FFF2-40B4-BE49-F238E27FC236}">
                <a16:creationId xmlns:a16="http://schemas.microsoft.com/office/drawing/2014/main" id="{64183347-4288-434B-94C1-6D17216CA5D8}"/>
              </a:ext>
            </a:extLst>
          </p:cNvPr>
          <p:cNvSpPr/>
          <p:nvPr/>
        </p:nvSpPr>
        <p:spPr>
          <a:xfrm>
            <a:off x="2955418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64</a:t>
            </a:r>
          </a:p>
        </p:txBody>
      </p:sp>
      <p:sp>
        <p:nvSpPr>
          <p:cNvPr id="67" name="Rectangle 66">
            <a:hlinkClick r:id="rId68" action="ppaction://hlinksldjump"/>
            <a:extLst>
              <a:ext uri="{FF2B5EF4-FFF2-40B4-BE49-F238E27FC236}">
                <a16:creationId xmlns:a16="http://schemas.microsoft.com/office/drawing/2014/main" id="{99111F8B-CCF9-4C4B-BC7F-8566A93C9470}"/>
              </a:ext>
            </a:extLst>
          </p:cNvPr>
          <p:cNvSpPr/>
          <p:nvPr/>
        </p:nvSpPr>
        <p:spPr>
          <a:xfrm>
            <a:off x="3807905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65</a:t>
            </a:r>
          </a:p>
        </p:txBody>
      </p:sp>
      <p:sp>
        <p:nvSpPr>
          <p:cNvPr id="68" name="Rectangle 67">
            <a:hlinkClick r:id="rId69" action="ppaction://hlinksldjump"/>
            <a:extLst>
              <a:ext uri="{FF2B5EF4-FFF2-40B4-BE49-F238E27FC236}">
                <a16:creationId xmlns:a16="http://schemas.microsoft.com/office/drawing/2014/main" id="{5EEE8369-63E2-463A-AB8E-07E0738A6508}"/>
              </a:ext>
            </a:extLst>
          </p:cNvPr>
          <p:cNvSpPr/>
          <p:nvPr/>
        </p:nvSpPr>
        <p:spPr>
          <a:xfrm>
            <a:off x="4660392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66</a:t>
            </a:r>
          </a:p>
        </p:txBody>
      </p:sp>
      <p:sp>
        <p:nvSpPr>
          <p:cNvPr id="69" name="Rectangle 68">
            <a:hlinkClick r:id="rId70" action="ppaction://hlinksldjump"/>
            <a:extLst>
              <a:ext uri="{FF2B5EF4-FFF2-40B4-BE49-F238E27FC236}">
                <a16:creationId xmlns:a16="http://schemas.microsoft.com/office/drawing/2014/main" id="{13BB5863-64DA-448D-B6A6-521CBF258172}"/>
              </a:ext>
            </a:extLst>
          </p:cNvPr>
          <p:cNvSpPr/>
          <p:nvPr/>
        </p:nvSpPr>
        <p:spPr>
          <a:xfrm>
            <a:off x="5512879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67</a:t>
            </a:r>
          </a:p>
        </p:txBody>
      </p:sp>
      <p:sp>
        <p:nvSpPr>
          <p:cNvPr id="70" name="Rectangle 69">
            <a:hlinkClick r:id="rId71" action="ppaction://hlinksldjump"/>
            <a:extLst>
              <a:ext uri="{FF2B5EF4-FFF2-40B4-BE49-F238E27FC236}">
                <a16:creationId xmlns:a16="http://schemas.microsoft.com/office/drawing/2014/main" id="{DFB646C7-0A7B-4B49-A483-5514BB4B09EF}"/>
              </a:ext>
            </a:extLst>
          </p:cNvPr>
          <p:cNvSpPr/>
          <p:nvPr/>
        </p:nvSpPr>
        <p:spPr>
          <a:xfrm>
            <a:off x="6365366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68</a:t>
            </a:r>
          </a:p>
        </p:txBody>
      </p:sp>
      <p:sp>
        <p:nvSpPr>
          <p:cNvPr id="71" name="Rectangle 70">
            <a:hlinkClick r:id="rId72" action="ppaction://hlinksldjump"/>
            <a:extLst>
              <a:ext uri="{FF2B5EF4-FFF2-40B4-BE49-F238E27FC236}">
                <a16:creationId xmlns:a16="http://schemas.microsoft.com/office/drawing/2014/main" id="{20044032-0B13-416C-8569-B1F9F92194C3}"/>
              </a:ext>
            </a:extLst>
          </p:cNvPr>
          <p:cNvSpPr/>
          <p:nvPr/>
        </p:nvSpPr>
        <p:spPr>
          <a:xfrm>
            <a:off x="7217857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69</a:t>
            </a:r>
          </a:p>
        </p:txBody>
      </p:sp>
      <p:sp>
        <p:nvSpPr>
          <p:cNvPr id="72" name="Rectangle 71">
            <a:hlinkClick r:id="rId73" action="ppaction://hlinksldjump"/>
            <a:extLst>
              <a:ext uri="{FF2B5EF4-FFF2-40B4-BE49-F238E27FC236}">
                <a16:creationId xmlns:a16="http://schemas.microsoft.com/office/drawing/2014/main" id="{89A6B0C1-8880-4B53-9926-0B9CA621EB8E}"/>
              </a:ext>
            </a:extLst>
          </p:cNvPr>
          <p:cNvSpPr/>
          <p:nvPr/>
        </p:nvSpPr>
        <p:spPr>
          <a:xfrm>
            <a:off x="8070348" y="4276110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70</a:t>
            </a:r>
          </a:p>
        </p:txBody>
      </p:sp>
      <p:sp>
        <p:nvSpPr>
          <p:cNvPr id="83" name="Rectangle 82">
            <a:hlinkClick r:id="rId74" action="ppaction://hlinksldjump"/>
            <a:extLst>
              <a:ext uri="{FF2B5EF4-FFF2-40B4-BE49-F238E27FC236}">
                <a16:creationId xmlns:a16="http://schemas.microsoft.com/office/drawing/2014/main" id="{D2E689BE-DB47-484A-923A-DB851355A174}"/>
              </a:ext>
            </a:extLst>
          </p:cNvPr>
          <p:cNvSpPr/>
          <p:nvPr/>
        </p:nvSpPr>
        <p:spPr>
          <a:xfrm>
            <a:off x="437312" y="4894177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71</a:t>
            </a:r>
          </a:p>
        </p:txBody>
      </p:sp>
      <p:sp>
        <p:nvSpPr>
          <p:cNvPr id="84" name="Rectangle 83">
            <a:hlinkClick r:id="rId75" action="ppaction://hlinksldjump"/>
            <a:extLst>
              <a:ext uri="{FF2B5EF4-FFF2-40B4-BE49-F238E27FC236}">
                <a16:creationId xmlns:a16="http://schemas.microsoft.com/office/drawing/2014/main" id="{8ABCC68B-4B4E-4466-BDAB-1EA4E10FEA9D}"/>
              </a:ext>
            </a:extLst>
          </p:cNvPr>
          <p:cNvSpPr/>
          <p:nvPr/>
        </p:nvSpPr>
        <p:spPr>
          <a:xfrm>
            <a:off x="1256599" y="489447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72</a:t>
            </a:r>
          </a:p>
        </p:txBody>
      </p:sp>
      <p:sp>
        <p:nvSpPr>
          <p:cNvPr id="85" name="Rectangle 84">
            <a:hlinkClick r:id="rId76" action="ppaction://hlinksldjump"/>
            <a:extLst>
              <a:ext uri="{FF2B5EF4-FFF2-40B4-BE49-F238E27FC236}">
                <a16:creationId xmlns:a16="http://schemas.microsoft.com/office/drawing/2014/main" id="{C0CEF58D-93CE-4786-9E17-49524F701335}"/>
              </a:ext>
            </a:extLst>
          </p:cNvPr>
          <p:cNvSpPr/>
          <p:nvPr/>
        </p:nvSpPr>
        <p:spPr>
          <a:xfrm>
            <a:off x="2109086" y="489447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73</a:t>
            </a:r>
          </a:p>
        </p:txBody>
      </p:sp>
      <p:sp>
        <p:nvSpPr>
          <p:cNvPr id="86" name="Rectangle 85">
            <a:hlinkClick r:id="rId77" action="ppaction://hlinksldjump"/>
            <a:extLst>
              <a:ext uri="{FF2B5EF4-FFF2-40B4-BE49-F238E27FC236}">
                <a16:creationId xmlns:a16="http://schemas.microsoft.com/office/drawing/2014/main" id="{A66A8518-CCD9-4869-A292-736853A3D710}"/>
              </a:ext>
            </a:extLst>
          </p:cNvPr>
          <p:cNvSpPr/>
          <p:nvPr/>
        </p:nvSpPr>
        <p:spPr>
          <a:xfrm>
            <a:off x="2961573" y="489447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74</a:t>
            </a:r>
          </a:p>
        </p:txBody>
      </p:sp>
      <p:sp>
        <p:nvSpPr>
          <p:cNvPr id="87" name="Rectangle 86">
            <a:hlinkClick r:id="rId78" action="ppaction://hlinksldjump"/>
            <a:extLst>
              <a:ext uri="{FF2B5EF4-FFF2-40B4-BE49-F238E27FC236}">
                <a16:creationId xmlns:a16="http://schemas.microsoft.com/office/drawing/2014/main" id="{CE1899F4-38D7-4CAE-9082-A84ECF0FC6EB}"/>
              </a:ext>
            </a:extLst>
          </p:cNvPr>
          <p:cNvSpPr/>
          <p:nvPr/>
        </p:nvSpPr>
        <p:spPr>
          <a:xfrm>
            <a:off x="3814060" y="489447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75</a:t>
            </a:r>
          </a:p>
        </p:txBody>
      </p:sp>
      <p:sp>
        <p:nvSpPr>
          <p:cNvPr id="88" name="Rectangle 87">
            <a:hlinkClick r:id="rId79" action="ppaction://hlinksldjump"/>
            <a:extLst>
              <a:ext uri="{FF2B5EF4-FFF2-40B4-BE49-F238E27FC236}">
                <a16:creationId xmlns:a16="http://schemas.microsoft.com/office/drawing/2014/main" id="{EDE6359B-06B2-485E-A227-C3749D4C35AF}"/>
              </a:ext>
            </a:extLst>
          </p:cNvPr>
          <p:cNvSpPr/>
          <p:nvPr/>
        </p:nvSpPr>
        <p:spPr>
          <a:xfrm>
            <a:off x="4666547" y="489447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76</a:t>
            </a:r>
          </a:p>
        </p:txBody>
      </p:sp>
      <p:sp>
        <p:nvSpPr>
          <p:cNvPr id="89" name="Rectangle 88">
            <a:hlinkClick r:id="rId80" action="ppaction://hlinksldjump"/>
            <a:extLst>
              <a:ext uri="{FF2B5EF4-FFF2-40B4-BE49-F238E27FC236}">
                <a16:creationId xmlns:a16="http://schemas.microsoft.com/office/drawing/2014/main" id="{F4AD6032-BD27-48C1-8110-35B4C6505563}"/>
              </a:ext>
            </a:extLst>
          </p:cNvPr>
          <p:cNvSpPr/>
          <p:nvPr/>
        </p:nvSpPr>
        <p:spPr>
          <a:xfrm>
            <a:off x="5519034" y="489447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77</a:t>
            </a:r>
          </a:p>
        </p:txBody>
      </p:sp>
      <p:sp>
        <p:nvSpPr>
          <p:cNvPr id="90" name="Rectangle 89">
            <a:hlinkClick r:id="rId81" action="ppaction://hlinksldjump"/>
            <a:extLst>
              <a:ext uri="{FF2B5EF4-FFF2-40B4-BE49-F238E27FC236}">
                <a16:creationId xmlns:a16="http://schemas.microsoft.com/office/drawing/2014/main" id="{AB53534F-4701-4C8F-A3F8-6FBCFDD5B552}"/>
              </a:ext>
            </a:extLst>
          </p:cNvPr>
          <p:cNvSpPr/>
          <p:nvPr/>
        </p:nvSpPr>
        <p:spPr>
          <a:xfrm>
            <a:off x="6371521" y="489447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78</a:t>
            </a:r>
          </a:p>
        </p:txBody>
      </p:sp>
      <p:sp>
        <p:nvSpPr>
          <p:cNvPr id="91" name="Rectangle 90">
            <a:hlinkClick r:id="rId82" action="ppaction://hlinksldjump"/>
            <a:extLst>
              <a:ext uri="{FF2B5EF4-FFF2-40B4-BE49-F238E27FC236}">
                <a16:creationId xmlns:a16="http://schemas.microsoft.com/office/drawing/2014/main" id="{3D55EB3E-9610-430E-B693-2789A22AFBCF}"/>
              </a:ext>
            </a:extLst>
          </p:cNvPr>
          <p:cNvSpPr/>
          <p:nvPr/>
        </p:nvSpPr>
        <p:spPr>
          <a:xfrm>
            <a:off x="7224012" y="489447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79</a:t>
            </a:r>
          </a:p>
        </p:txBody>
      </p:sp>
      <p:sp>
        <p:nvSpPr>
          <p:cNvPr id="92" name="Rectangle 91">
            <a:hlinkClick r:id="rId83" action="ppaction://hlinksldjump"/>
            <a:extLst>
              <a:ext uri="{FF2B5EF4-FFF2-40B4-BE49-F238E27FC236}">
                <a16:creationId xmlns:a16="http://schemas.microsoft.com/office/drawing/2014/main" id="{4D6755D4-17E2-4383-90EF-729F3D67A06A}"/>
              </a:ext>
            </a:extLst>
          </p:cNvPr>
          <p:cNvSpPr/>
          <p:nvPr/>
        </p:nvSpPr>
        <p:spPr>
          <a:xfrm>
            <a:off x="8076503" y="489447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80</a:t>
            </a:r>
          </a:p>
        </p:txBody>
      </p:sp>
      <p:sp>
        <p:nvSpPr>
          <p:cNvPr id="103" name="Rectangle 102">
            <a:hlinkClick r:id="rId84" action="ppaction://hlinksldjump"/>
            <a:extLst>
              <a:ext uri="{FF2B5EF4-FFF2-40B4-BE49-F238E27FC236}">
                <a16:creationId xmlns:a16="http://schemas.microsoft.com/office/drawing/2014/main" id="{ADFEB41B-87E4-41D3-814B-A3BCCDD5B5A6}"/>
              </a:ext>
            </a:extLst>
          </p:cNvPr>
          <p:cNvSpPr/>
          <p:nvPr/>
        </p:nvSpPr>
        <p:spPr>
          <a:xfrm>
            <a:off x="437312" y="5512244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81</a:t>
            </a:r>
          </a:p>
        </p:txBody>
      </p:sp>
      <p:sp>
        <p:nvSpPr>
          <p:cNvPr id="104" name="Rectangle 103">
            <a:hlinkClick r:id="rId85" action="ppaction://hlinksldjump"/>
            <a:extLst>
              <a:ext uri="{FF2B5EF4-FFF2-40B4-BE49-F238E27FC236}">
                <a16:creationId xmlns:a16="http://schemas.microsoft.com/office/drawing/2014/main" id="{BC1A9C2C-42EA-44FF-8CA7-04D1228B6B91}"/>
              </a:ext>
            </a:extLst>
          </p:cNvPr>
          <p:cNvSpPr/>
          <p:nvPr/>
        </p:nvSpPr>
        <p:spPr>
          <a:xfrm>
            <a:off x="1243450" y="551254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82</a:t>
            </a:r>
          </a:p>
        </p:txBody>
      </p:sp>
      <p:sp>
        <p:nvSpPr>
          <p:cNvPr id="105" name="Rectangle 104">
            <a:hlinkClick r:id="rId86" action="ppaction://hlinksldjump"/>
            <a:extLst>
              <a:ext uri="{FF2B5EF4-FFF2-40B4-BE49-F238E27FC236}">
                <a16:creationId xmlns:a16="http://schemas.microsoft.com/office/drawing/2014/main" id="{7CC295C6-8DFC-45FA-96FF-1BFD17A97DAC}"/>
              </a:ext>
            </a:extLst>
          </p:cNvPr>
          <p:cNvSpPr/>
          <p:nvPr/>
        </p:nvSpPr>
        <p:spPr>
          <a:xfrm>
            <a:off x="2095937" y="551254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83</a:t>
            </a:r>
          </a:p>
        </p:txBody>
      </p:sp>
      <p:sp>
        <p:nvSpPr>
          <p:cNvPr id="106" name="Rectangle 105">
            <a:hlinkClick r:id="rId87" action="ppaction://hlinksldjump"/>
            <a:extLst>
              <a:ext uri="{FF2B5EF4-FFF2-40B4-BE49-F238E27FC236}">
                <a16:creationId xmlns:a16="http://schemas.microsoft.com/office/drawing/2014/main" id="{58B9D9CE-4693-4648-95CF-E1DA511D8552}"/>
              </a:ext>
            </a:extLst>
          </p:cNvPr>
          <p:cNvSpPr/>
          <p:nvPr/>
        </p:nvSpPr>
        <p:spPr>
          <a:xfrm>
            <a:off x="2948424" y="551254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84</a:t>
            </a:r>
          </a:p>
        </p:txBody>
      </p:sp>
      <p:sp>
        <p:nvSpPr>
          <p:cNvPr id="107" name="Rectangle 106">
            <a:hlinkClick r:id="rId88" action="ppaction://hlinksldjump"/>
            <a:extLst>
              <a:ext uri="{FF2B5EF4-FFF2-40B4-BE49-F238E27FC236}">
                <a16:creationId xmlns:a16="http://schemas.microsoft.com/office/drawing/2014/main" id="{9C91384C-42B0-409E-BF7D-6347608A8DFB}"/>
              </a:ext>
            </a:extLst>
          </p:cNvPr>
          <p:cNvSpPr/>
          <p:nvPr/>
        </p:nvSpPr>
        <p:spPr>
          <a:xfrm>
            <a:off x="3800911" y="551254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85</a:t>
            </a:r>
          </a:p>
        </p:txBody>
      </p:sp>
      <p:sp>
        <p:nvSpPr>
          <p:cNvPr id="108" name="Rectangle 107">
            <a:hlinkClick r:id="rId89" action="ppaction://hlinksldjump"/>
            <a:extLst>
              <a:ext uri="{FF2B5EF4-FFF2-40B4-BE49-F238E27FC236}">
                <a16:creationId xmlns:a16="http://schemas.microsoft.com/office/drawing/2014/main" id="{D160CA71-DD33-46C5-AAED-9B8039E8CD7D}"/>
              </a:ext>
            </a:extLst>
          </p:cNvPr>
          <p:cNvSpPr/>
          <p:nvPr/>
        </p:nvSpPr>
        <p:spPr>
          <a:xfrm>
            <a:off x="4653398" y="551254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86</a:t>
            </a:r>
          </a:p>
        </p:txBody>
      </p:sp>
      <p:sp>
        <p:nvSpPr>
          <p:cNvPr id="109" name="Rectangle 108">
            <a:hlinkClick r:id="rId90" action="ppaction://hlinksldjump"/>
            <a:extLst>
              <a:ext uri="{FF2B5EF4-FFF2-40B4-BE49-F238E27FC236}">
                <a16:creationId xmlns:a16="http://schemas.microsoft.com/office/drawing/2014/main" id="{7DEC40C8-8305-4887-8E20-E5F1D2A10DA2}"/>
              </a:ext>
            </a:extLst>
          </p:cNvPr>
          <p:cNvSpPr/>
          <p:nvPr/>
        </p:nvSpPr>
        <p:spPr>
          <a:xfrm>
            <a:off x="5505885" y="551254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87</a:t>
            </a:r>
          </a:p>
        </p:txBody>
      </p:sp>
      <p:sp>
        <p:nvSpPr>
          <p:cNvPr id="110" name="Rectangle 109">
            <a:hlinkClick r:id="rId91" action="ppaction://hlinksldjump"/>
            <a:extLst>
              <a:ext uri="{FF2B5EF4-FFF2-40B4-BE49-F238E27FC236}">
                <a16:creationId xmlns:a16="http://schemas.microsoft.com/office/drawing/2014/main" id="{47F427C4-9F50-4B23-BFD8-985C94B87D7A}"/>
              </a:ext>
            </a:extLst>
          </p:cNvPr>
          <p:cNvSpPr/>
          <p:nvPr/>
        </p:nvSpPr>
        <p:spPr>
          <a:xfrm>
            <a:off x="6358372" y="551254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88</a:t>
            </a:r>
          </a:p>
        </p:txBody>
      </p:sp>
      <p:sp>
        <p:nvSpPr>
          <p:cNvPr id="111" name="Rectangle 110">
            <a:hlinkClick r:id="rId92" action="ppaction://hlinksldjump"/>
            <a:extLst>
              <a:ext uri="{FF2B5EF4-FFF2-40B4-BE49-F238E27FC236}">
                <a16:creationId xmlns:a16="http://schemas.microsoft.com/office/drawing/2014/main" id="{4DB6C6C2-EBE1-495A-9C9E-9DF1758A1FEB}"/>
              </a:ext>
            </a:extLst>
          </p:cNvPr>
          <p:cNvSpPr/>
          <p:nvPr/>
        </p:nvSpPr>
        <p:spPr>
          <a:xfrm>
            <a:off x="7210863" y="551254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89</a:t>
            </a:r>
          </a:p>
        </p:txBody>
      </p:sp>
      <p:sp>
        <p:nvSpPr>
          <p:cNvPr id="112" name="Rectangle 111">
            <a:hlinkClick r:id="rId93" action="ppaction://hlinksldjump"/>
            <a:extLst>
              <a:ext uri="{FF2B5EF4-FFF2-40B4-BE49-F238E27FC236}">
                <a16:creationId xmlns:a16="http://schemas.microsoft.com/office/drawing/2014/main" id="{944D9C8A-FA36-45F8-A1EB-E3BDE2B16B29}"/>
              </a:ext>
            </a:extLst>
          </p:cNvPr>
          <p:cNvSpPr/>
          <p:nvPr/>
        </p:nvSpPr>
        <p:spPr>
          <a:xfrm>
            <a:off x="8063354" y="5512541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90</a:t>
            </a:r>
          </a:p>
        </p:txBody>
      </p:sp>
      <p:sp>
        <p:nvSpPr>
          <p:cNvPr id="113" name="Rectangle 112">
            <a:hlinkClick r:id="rId94" action="ppaction://hlinksldjump"/>
            <a:extLst>
              <a:ext uri="{FF2B5EF4-FFF2-40B4-BE49-F238E27FC236}">
                <a16:creationId xmlns:a16="http://schemas.microsoft.com/office/drawing/2014/main" id="{3F7B262B-A98D-4AF0-81A6-4DA0097E39B2}"/>
              </a:ext>
            </a:extLst>
          </p:cNvPr>
          <p:cNvSpPr/>
          <p:nvPr/>
        </p:nvSpPr>
        <p:spPr>
          <a:xfrm>
            <a:off x="437312" y="6130308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91</a:t>
            </a:r>
          </a:p>
        </p:txBody>
      </p:sp>
      <p:sp>
        <p:nvSpPr>
          <p:cNvPr id="114" name="Rectangle 113">
            <a:hlinkClick r:id="rId95" action="ppaction://hlinksldjump"/>
            <a:extLst>
              <a:ext uri="{FF2B5EF4-FFF2-40B4-BE49-F238E27FC236}">
                <a16:creationId xmlns:a16="http://schemas.microsoft.com/office/drawing/2014/main" id="{BE2E6CC4-FFEE-4EF2-8C9D-ECDF77937736}"/>
              </a:ext>
            </a:extLst>
          </p:cNvPr>
          <p:cNvSpPr/>
          <p:nvPr/>
        </p:nvSpPr>
        <p:spPr>
          <a:xfrm>
            <a:off x="1250444" y="613060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92</a:t>
            </a:r>
          </a:p>
        </p:txBody>
      </p:sp>
      <p:sp>
        <p:nvSpPr>
          <p:cNvPr id="115" name="Rectangle 114">
            <a:hlinkClick r:id="rId96" action="ppaction://hlinksldjump"/>
            <a:extLst>
              <a:ext uri="{FF2B5EF4-FFF2-40B4-BE49-F238E27FC236}">
                <a16:creationId xmlns:a16="http://schemas.microsoft.com/office/drawing/2014/main" id="{9F9DBE91-FEBD-40BD-91A0-24CED30D5F1C}"/>
              </a:ext>
            </a:extLst>
          </p:cNvPr>
          <p:cNvSpPr/>
          <p:nvPr/>
        </p:nvSpPr>
        <p:spPr>
          <a:xfrm>
            <a:off x="2102931" y="613060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93</a:t>
            </a:r>
          </a:p>
        </p:txBody>
      </p:sp>
      <p:sp>
        <p:nvSpPr>
          <p:cNvPr id="116" name="Rectangle 115">
            <a:hlinkClick r:id="rId97" action="ppaction://hlinksldjump"/>
            <a:extLst>
              <a:ext uri="{FF2B5EF4-FFF2-40B4-BE49-F238E27FC236}">
                <a16:creationId xmlns:a16="http://schemas.microsoft.com/office/drawing/2014/main" id="{F0E24F29-9CFD-4C47-A866-439C3D533F17}"/>
              </a:ext>
            </a:extLst>
          </p:cNvPr>
          <p:cNvSpPr/>
          <p:nvPr/>
        </p:nvSpPr>
        <p:spPr>
          <a:xfrm>
            <a:off x="2955418" y="613060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94</a:t>
            </a:r>
          </a:p>
        </p:txBody>
      </p:sp>
      <p:sp>
        <p:nvSpPr>
          <p:cNvPr id="117" name="Rectangle 116">
            <a:hlinkClick r:id="rId98" action="ppaction://hlinksldjump"/>
            <a:extLst>
              <a:ext uri="{FF2B5EF4-FFF2-40B4-BE49-F238E27FC236}">
                <a16:creationId xmlns:a16="http://schemas.microsoft.com/office/drawing/2014/main" id="{59E5E13F-24E5-44A0-BD61-D00D938677B5}"/>
              </a:ext>
            </a:extLst>
          </p:cNvPr>
          <p:cNvSpPr/>
          <p:nvPr/>
        </p:nvSpPr>
        <p:spPr>
          <a:xfrm>
            <a:off x="3807905" y="613060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95</a:t>
            </a:r>
          </a:p>
        </p:txBody>
      </p:sp>
      <p:sp>
        <p:nvSpPr>
          <p:cNvPr id="118" name="Rectangle 117">
            <a:hlinkClick r:id="rId99" action="ppaction://hlinksldjump"/>
            <a:extLst>
              <a:ext uri="{FF2B5EF4-FFF2-40B4-BE49-F238E27FC236}">
                <a16:creationId xmlns:a16="http://schemas.microsoft.com/office/drawing/2014/main" id="{3839FE45-09E1-4016-AD76-7D7224B48A1B}"/>
              </a:ext>
            </a:extLst>
          </p:cNvPr>
          <p:cNvSpPr/>
          <p:nvPr/>
        </p:nvSpPr>
        <p:spPr>
          <a:xfrm>
            <a:off x="4660392" y="613060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96</a:t>
            </a:r>
          </a:p>
        </p:txBody>
      </p:sp>
      <p:sp>
        <p:nvSpPr>
          <p:cNvPr id="119" name="Rectangle 118">
            <a:hlinkClick r:id="rId100" action="ppaction://hlinksldjump"/>
            <a:extLst>
              <a:ext uri="{FF2B5EF4-FFF2-40B4-BE49-F238E27FC236}">
                <a16:creationId xmlns:a16="http://schemas.microsoft.com/office/drawing/2014/main" id="{A26AB4F3-2344-4DA1-9314-A452F0A6D1D7}"/>
              </a:ext>
            </a:extLst>
          </p:cNvPr>
          <p:cNvSpPr/>
          <p:nvPr/>
        </p:nvSpPr>
        <p:spPr>
          <a:xfrm>
            <a:off x="5512879" y="613060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97</a:t>
            </a:r>
          </a:p>
        </p:txBody>
      </p:sp>
      <p:sp>
        <p:nvSpPr>
          <p:cNvPr id="120" name="Rectangle 119">
            <a:hlinkClick r:id="rId101" action="ppaction://hlinksldjump"/>
            <a:extLst>
              <a:ext uri="{FF2B5EF4-FFF2-40B4-BE49-F238E27FC236}">
                <a16:creationId xmlns:a16="http://schemas.microsoft.com/office/drawing/2014/main" id="{E7CE7A27-F96B-4636-B82D-161AB261C8C9}"/>
              </a:ext>
            </a:extLst>
          </p:cNvPr>
          <p:cNvSpPr/>
          <p:nvPr/>
        </p:nvSpPr>
        <p:spPr>
          <a:xfrm>
            <a:off x="6365366" y="613060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98</a:t>
            </a:r>
          </a:p>
        </p:txBody>
      </p:sp>
      <p:sp>
        <p:nvSpPr>
          <p:cNvPr id="121" name="Rectangle 120">
            <a:hlinkClick r:id="rId102" action="ppaction://hlinksldjump"/>
            <a:extLst>
              <a:ext uri="{FF2B5EF4-FFF2-40B4-BE49-F238E27FC236}">
                <a16:creationId xmlns:a16="http://schemas.microsoft.com/office/drawing/2014/main" id="{89398D63-1BF9-410F-B8DE-969B778A40BB}"/>
              </a:ext>
            </a:extLst>
          </p:cNvPr>
          <p:cNvSpPr/>
          <p:nvPr/>
        </p:nvSpPr>
        <p:spPr>
          <a:xfrm>
            <a:off x="7217857" y="613060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99</a:t>
            </a:r>
          </a:p>
        </p:txBody>
      </p:sp>
      <p:sp>
        <p:nvSpPr>
          <p:cNvPr id="122" name="Rectangle 121">
            <a:hlinkClick r:id="rId103" action="ppaction://hlinksldjump"/>
            <a:extLst>
              <a:ext uri="{FF2B5EF4-FFF2-40B4-BE49-F238E27FC236}">
                <a16:creationId xmlns:a16="http://schemas.microsoft.com/office/drawing/2014/main" id="{4B88109D-B6E4-4D3C-A934-BFD1F425F264}"/>
              </a:ext>
            </a:extLst>
          </p:cNvPr>
          <p:cNvSpPr/>
          <p:nvPr/>
        </p:nvSpPr>
        <p:spPr>
          <a:xfrm>
            <a:off x="8070348" y="6130605"/>
            <a:ext cx="685800" cy="5902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731520" rtlCol="0" anchor="b"/>
          <a:lstStyle/>
          <a:p>
            <a:pPr algn="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" panose="020E0602020502020306" pitchFamily="34" charset="0"/>
              </a:rPr>
              <a:t>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DB08C-C212-40EB-BF05-286E7AB752CF}"/>
              </a:ext>
            </a:extLst>
          </p:cNvPr>
          <p:cNvSpPr txBox="1"/>
          <p:nvPr/>
        </p:nvSpPr>
        <p:spPr>
          <a:xfrm>
            <a:off x="2781737" y="6645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+mn-ea"/>
              </a:rPr>
              <a:t>集誠佛院</a:t>
            </a:r>
            <a:r>
              <a:rPr lang="en-US" altLang="zh-TW" sz="2400" dirty="0">
                <a:latin typeface="+mn-ea"/>
              </a:rPr>
              <a:t> 2021 </a:t>
            </a:r>
            <a:r>
              <a:rPr lang="zh-TW" altLang="en-US" sz="2400" dirty="0">
                <a:latin typeface="+mn-ea"/>
              </a:rPr>
              <a:t>元旦堂慶</a:t>
            </a:r>
            <a:endParaRPr 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12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9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5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1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3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5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1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7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9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5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7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3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9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1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7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3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9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5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7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3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9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5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1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7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3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9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5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1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/>
              <a:t>遇到每一個瓶頸，都是成長的時候。</a:t>
            </a:r>
          </a:p>
          <a:p>
            <a:pPr marL="0" indent="0">
              <a:buNone/>
            </a:pP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028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不知修道是迷徒，修道而反道敗德是孽徒，知修道而能醒悟是愛徒。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74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100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一個人要有志氣、要有和氣，可是，不可以有傲氣。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1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/>
              <a:t>行道在於公心一片，在安於自己的本份。誠於中，然後行於外。</a:t>
            </a:r>
          </a:p>
          <a:p>
            <a:pPr marL="0" indent="0">
              <a:buNone/>
            </a:pP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5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/>
              <a:t>不要一直等明天，要把握今天、把握現在、把握當下、這才是真的，才是永恆。</a:t>
            </a:r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0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把它當作自己該做的，就不會做的心不甘情不願。就像吃飯吃得那麼高興，把修道當吃飯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0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/>
              <a:t>我們不可能沒事找事做，遇事、見事、辦事。在最恰當的時候做最恰當的事，就是修道。</a:t>
            </a:r>
          </a:p>
          <a:p>
            <a:pPr marL="0" indent="0">
              <a:buNone/>
            </a:pP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5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/>
              <a:t>辦事的時候要無所為而為，上天自然給你力量無窮</a:t>
            </a:r>
          </a:p>
          <a:p>
            <a:pPr marL="0" indent="0">
              <a:buNone/>
            </a:pP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1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dirty="0"/>
              <a:t>修道不是在佛堂修道，不是在人前辦道，而是在你獨處的時候，在你面對每一件事情的時候，那才是修道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4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好道的人就要厚道，厚道的人，就要常常去廚房學道，去做那些打雜的道。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4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人往往在逆境中才能成長，往往是在歷鍊中才能茁壯。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88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自私之心不可有。放眼望去盡是寬廣，莫要讓狹隘障住自己。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1" name="Group 155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122" name="Straight Connector 161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262626"/>
                </a:solidFill>
              </a:rPr>
              <a:t>1</a:t>
            </a:r>
          </a:p>
        </p:txBody>
      </p:sp>
      <p:pic>
        <p:nvPicPr>
          <p:cNvPr id="4103" name="Picture 7" descr="Home - Free web icons">
            <a:hlinkClick r:id="rId5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DA0AE-73A9-4283-93B5-D8CBE2D83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3204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/>
              <a:t>修道人辛苦一點也要認命，做的多，了愿的多。所以修道、辦道的人都要無怨無悔</a:t>
            </a:r>
            <a:endParaRPr lang="en-US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19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承受的恩德多，就要了愿的多，不要去想任何麻煩的問題，心靜一切空，空了有何煩惱？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4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守住自己的愿，多做少說；注意自己的身體，莫要逞強，珍惜自己的生命。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61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事在人為，你跟上天要什麼，上天就給你什麼。堅持自己的信念，不要輕易改變。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6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上天給你機會，有機會才有的辛苦，要感謝。無所求之求是大求，無所為之是大為。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14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修道很簡單，第一、將不好的習慣改掉；第二、捨己為人，不求回報；第三、雖遭受人情冷暖，能然樂情彭湃，濟世救人</a:t>
            </a:r>
            <a:r>
              <a:rPr lang="zh-TW" altLang="en-US" sz="4400"/>
              <a:t> </a:t>
            </a:r>
            <a:endParaRPr lang="en-US" sz="4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2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不要先入為主。要先觀察、先體悟、還要先參與，你才可以先下定論。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3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人人都是佛堂，把你的佛堂帶出去，讓每個人看到你都像看到佛堂一樣，那麼的優雅、那麼的寧靜。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0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你的心要當一個大佛堂，容納每個人，行到哪裡就開示到那裡，那麼，你就是在世佛堂。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97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修道需要誠心加菩薩心加耐心加喜捨心加無為心加天心加智慧心。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70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從此刻起，每天早晨、睡覺前，念三遍「濟公、濟公、濟公」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7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2</a:t>
            </a:r>
          </a:p>
        </p:txBody>
      </p:sp>
      <p:pic>
        <p:nvPicPr>
          <p:cNvPr id="4103" name="Picture 7" descr="Home - Free web icons">
            <a:hlinkClick r:id="rId5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CE488-74D8-4092-853C-B52410170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5" y="2487168"/>
            <a:ext cx="6697375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dirty="0"/>
              <a:t>修道要把握時機，現在不修，過了就沒了。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3307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29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修道不要把它當作是一種壓力，而要把它當作是一種本份。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64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30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秉持著這片無憾無悔的心，踏上這條返鄉歸路，讓你們的眼淚為眾生而流，把你們的歡笑奉獻給眾生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16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31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修道之六到：心到、手到、眼到、口到、耳到、腳到。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96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32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要認理而行，不要太重形象，在末後的時候，愈重形象，就執著愈多。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48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33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大作為就是要突破自己，本來所不能做的，開始嘗試去做；本來所不能為的，嘗試去為。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9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34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修法不被法困，修心不住心。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80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35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所謂「重聖輕凡」，回家把家照顧好也是重聖輕凡。所謂「凡」就是慾望，「聖」無所不在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8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36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心美的人看什麼事物都美。凡事得從心境下手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45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37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遇見任何事情，記住！用一顆很感恩的心去面對。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56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38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要「擇善」，不要只是「固執」。人就是容易執著，修道最可怕的就是既執著又固執，活潑、玲瓏、瀟灑一點不是很好？</a:t>
            </a:r>
            <a:r>
              <a:rPr lang="zh-TW" altLang="en-US" sz="4400"/>
              <a:t> </a:t>
            </a:r>
            <a:endParaRPr lang="en-US" sz="4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3</a:t>
            </a:r>
          </a:p>
        </p:txBody>
      </p:sp>
      <p:pic>
        <p:nvPicPr>
          <p:cNvPr id="4103" name="Picture 7" descr="Home - Free web icons">
            <a:hlinkClick r:id="rId5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25DA6-C6A6-4AD0-BDB2-B24919348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662706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該做的時候，要又快又準，把它抓起來，這就是道，因為這個時候，你心無旁騖。</a:t>
            </a:r>
            <a:r>
              <a:rPr lang="zh-TW" altLang="en-US" sz="5400"/>
              <a:t>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129016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39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生命要有深度，要有廣度，而且還要有「明度」。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89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人的心沒有太多的罣礙，煩惱，當下就能和仙佛契合。那種契合就像父母和小孩一樣，不求回報，疼在心裏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00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心念一動，上天都知道，心念善就是天堂、心念惡就是地獄。心美物物皆美，心善物物皆善。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10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把心靜下來，許多妙智慧就自然產生。智慧非金錢能買，智慧乃在逆境中取得。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64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是不是能看透，是不是能看清，是不是能灑脫，也是你目前所能做的。好好掌握自己的心，這也是修行。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32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以歡喜心來接受人、事、物，以歡喜的心來完成它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23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當你在受苦，在逆境時，要把你們的心當做平常心，就不覺得苦。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25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忘貪常足、忘痴常適、忘嗔常平、忘苦常樂、忘迷常悟。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51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人生最悲哀的不是死亡，是迷、是執著。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79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成功的人要存什麼心？慈悲心、愛心、耐心、信心、誠心、真心、感恩的心、報恩的心、知足的心、歡喜心。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4</a:t>
            </a:r>
          </a:p>
        </p:txBody>
      </p:sp>
      <p:pic>
        <p:nvPicPr>
          <p:cNvPr id="4103" name="Picture 7" descr="Home - Free web icons">
            <a:hlinkClick r:id="rId5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E6AC0-781A-43D2-85A7-09FECC5A7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5" y="2487168"/>
            <a:ext cx="6714709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自己的發心跟體悟，才是最重要的。想要有智慧，就必須去經歷、去改善。</a:t>
            </a:r>
            <a:r>
              <a:rPr lang="zh-TW" altLang="en-US" sz="5400"/>
              <a:t>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110233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49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當我們心存感恩的時候，要把這個恩德繼續傳下去，讓別人也能感受此等恩德，那應如何去做呢？就是要推恩。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12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禪玄不玄？禪之意就是單心，就是最簡單的心。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8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人都是在成敗之中起對待，不要在成敗之中衡量自己的能力，也不要高估自己或低估自己。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35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生命雖然短暫，有一天的生命，就有一天的光明，就得好好的去把握，即使現在只剩下十分鐘，你成全了一個人，那就功德無量。</a:t>
            </a:r>
            <a:r>
              <a:rPr lang="zh-TW" altLang="en-US" sz="4000"/>
              <a:t> </a:t>
            </a:r>
            <a:endParaRPr lang="en-US" sz="40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30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思想、慾念就跟白浪一樣，一波接一波，什麼時候能夠安放它呢？當你知道隨緣的時候，就懂得安放它了。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354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佛性的流露，就是處處圓融、處處圓滿、處處和諧。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59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提的起要放的下，遇到事情，解決之後，要化為精神，不要化為負擔。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90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明心見性要行無所住而生其心。要身體力行去修。一直求明心見性，反會被這四個字限制，無法超脫。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279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修道就要拿出赤子之心，赤子之心就是純善無惡的心，要去偽存真，當去偽存真時，就是沒有對待，人家對你好，你一樣好，人家對你不好，你也一樣好。</a:t>
            </a:r>
            <a:r>
              <a:rPr lang="zh-TW" altLang="en-US" sz="4000"/>
              <a:t> </a:t>
            </a:r>
            <a:endParaRPr lang="en-US" sz="40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267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人有想不開和想來想去都不通的時候，那時候就放下吧！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7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5" name="Group 75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106" name="Straight Connector 81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5</a:t>
            </a:r>
          </a:p>
        </p:txBody>
      </p:sp>
      <p:pic>
        <p:nvPicPr>
          <p:cNvPr id="4103" name="Picture 7" descr="Home - Free web icons">
            <a:hlinkClick r:id="rId5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F8F53-6CF8-484E-B708-57C02469A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7289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從小地方做起，從推功攬過中去圓滿</a:t>
            </a:r>
            <a:r>
              <a:rPr lang="zh-TW" altLang="en-US" sz="5400" dirty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84153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59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當人起心動念還沒有行為的時候，還可以制止、可以控制，還可以去改變，所以叫不貳過。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71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不要以人心來修道心，要以道心來修人心，不要心中有仙佛卻目中無人。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00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今天的垃圾今天清，今天不倒，今天不清就容易發臭，內心的垃圾也是這樣。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71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隨緣才能自在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716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一個動機、一個念頭，就是一個過，再付出行動，就是二過了。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043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當自我放縱的時候，就是自我傷害。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008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修道不可以有功德相，要去掉功德相，才是真功德。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576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佈施並非施錢而已，真心的佈施，不在於錢財的多少，而在於是否真心。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325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施捨時，就好像將左手的花交到右手一樣，施來施去，都是在自己手上。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89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歡喜的心要一直保持，你要有歡喜的心，你的運氣、運途就會來了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9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E4BC7-88BC-47FD-83F9-F2852C07F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984" y="2487168"/>
            <a:ext cx="6550031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修道要任勞任怨，不要跟別人多做比較，自己能做就做，老天不會虧待你的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366904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69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只要你盡心盡力，上天自然會撥轉，你不求也會撥轉。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693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當你懂得珍惜的時候，你一定會覺得快樂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6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一個人如果能承當的時候，上天就能撥給你，你無怨無尤，上天才能給你更多。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796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口德要守，當你批評別人，等於對自己造禍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890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修道要誠、要敬、要信。你們若沒有半途退縮信心，那就不怕魔考了。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459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欲破我執就需時存感恩之心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763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有德不在年高，無智空長年歲。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要有心理準備，挑戰自己、超越自己。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098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不管遇到什麼，都能欣然接受，因為這是最適合你的，沒有這個，你就不能再深入，不能再精進。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21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只要有心，儘管受到患難，只要你有心就能順利。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6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/>
              <a:t>學佛要用最自然、最誠敬的心，所以用最簡單的方式辦最不平凡的事情，即是白陽的殊勝。</a:t>
            </a:r>
          </a:p>
          <a:p>
            <a:pPr marL="0" indent="0">
              <a:buNone/>
            </a:pP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317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79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人在成長之中，不能都隨自己的意、隨自己的心，偶爾也要一點波浪，也要一點逆境。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712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如遇逆境，就要感恩；如遇順境，就要報恩。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043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其實不是上天在考驗你，是你自己在內心裡面掙扎，那就是考驗。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423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上天要的是你的努力，並不是要成就，成就沒有永久，平時的努力才是最珍貴的。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35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每一個人都有自己需要去學習的地方，看別人的時候，不要看到別人的缺點，要看看別人的優點。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588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不要用自己個人的好惡去看待一個人，對他而言，那是不公平的對待。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053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容人之過非順人之非，忍人之辱非怕人之勢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424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幫人之忙非養人怠惰，要人放下非叫人放棄。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607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開開心心去渡化眾生，要別人快樂，自己要先懂得快樂之道。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450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當我們在正己的時候，就是在成全別人，在成全別人的時，也是在約束自己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4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+mn-ea"/>
              </a:rPr>
              <a:t> 修得好也要講的好，口、心、行要合一，這樣才像修道人。</a:t>
            </a:r>
            <a:r>
              <a:rPr lang="zh-TW" altLang="en-US" sz="5400">
                <a:latin typeface="+mn-ea"/>
              </a:rPr>
              <a:t> </a:t>
            </a:r>
            <a:endParaRPr lang="en-US" sz="5400">
              <a:latin typeface="+mn-ea"/>
            </a:endParaRPr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047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89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與樂為「慈」，拔苦為「悲」。你自己真正快樂才能帶給別人快樂，懂得體會別人的苦，才能解決人家的苦。</a:t>
            </a:r>
            <a:r>
              <a:rPr lang="zh-TW" altLang="en-US" sz="4800"/>
              <a:t> </a:t>
            </a:r>
            <a:endParaRPr lang="en-US" sz="48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327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要學習包容、原諒他人，別人的錯誤，就是要考驗你的度量。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74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人的命運就在臉上，常常笑臉常開，命運就開了。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004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快樂就是施予，煩惱就是要求。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393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幸福是怎麼來的阿？從你放手開始。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898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我們修道雖然性情不要剛強，但是我們對道，對一切外來的打擾應該要堅強。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491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當期許自己有聖賢之德，而非冀望有聖賢之位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958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過在能改，改在能知，而知則在求之於己。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635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修道非三天五天、三年五年，而是一輩子的事，勿讓人一句話考倒。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008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F0AB1-7BEC-4F8E-B74E-1300846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98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05A7D3-1702-4E7D-9FBF-7793CAB9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479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0" i="0" u="none" strike="noStrike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讓乾淨的口，不傳惡言；清靜的耳，不聽排聞。</a:t>
            </a:r>
            <a:r>
              <a:rPr lang="zh-TW" altLang="en-US" sz="5400"/>
              <a:t> </a:t>
            </a:r>
            <a:endParaRPr lang="en-US" sz="5400"/>
          </a:p>
        </p:txBody>
      </p:sp>
      <p:pic>
        <p:nvPicPr>
          <p:cNvPr id="4103" name="Picture 7" descr="Home - Free web icons">
            <a:hlinkClick r:id="rId2" action="ppaction://hlinksldjump"/>
            <a:extLst>
              <a:ext uri="{FF2B5EF4-FFF2-40B4-BE49-F238E27FC236}">
                <a16:creationId xmlns:a16="http://schemas.microsoft.com/office/drawing/2014/main" id="{8B0F93F7-8A63-4B7C-8AD9-692944B4D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18730" x2="48750" y2="1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5555" r="23333" b="8730"/>
          <a:stretch/>
        </p:blipFill>
        <p:spPr bwMode="auto">
          <a:xfrm>
            <a:off x="8229600" y="5934456"/>
            <a:ext cx="63217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61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TW-Kai-Ext-B">
      <a:majorFont>
        <a:latin typeface="Tw Cen MT"/>
        <a:ea typeface="TW-Kai-Ext-B"/>
        <a:cs typeface=""/>
      </a:majorFont>
      <a:minorFont>
        <a:latin typeface="Rockwell"/>
        <a:ea typeface="TW-Kai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2487</Words>
  <Application>Microsoft Office PowerPoint</Application>
  <PresentationFormat>On-screen Show (4:3)</PresentationFormat>
  <Paragraphs>302</Paragraphs>
  <Slides>101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KaiTi</vt:lpstr>
      <vt:lpstr>TW-Kai</vt:lpstr>
      <vt:lpstr>Arial</vt:lpstr>
      <vt:lpstr>Berlin Sans FB</vt:lpstr>
      <vt:lpstr>Rockwell</vt:lpstr>
      <vt:lpstr>Tw Cen MT</vt:lpstr>
      <vt:lpstr>Organic</vt:lpstr>
      <vt:lpstr>PowerPoint Presentation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  <vt:lpstr>51</vt:lpstr>
      <vt:lpstr>52</vt:lpstr>
      <vt:lpstr>53</vt:lpstr>
      <vt:lpstr>54</vt:lpstr>
      <vt:lpstr>55</vt:lpstr>
      <vt:lpstr>56</vt:lpstr>
      <vt:lpstr>57</vt:lpstr>
      <vt:lpstr>58</vt:lpstr>
      <vt:lpstr>59</vt:lpstr>
      <vt:lpstr>60</vt:lpstr>
      <vt:lpstr>61</vt:lpstr>
      <vt:lpstr>62</vt:lpstr>
      <vt:lpstr>63</vt:lpstr>
      <vt:lpstr>64</vt:lpstr>
      <vt:lpstr>65</vt:lpstr>
      <vt:lpstr>66</vt:lpstr>
      <vt:lpstr>67</vt:lpstr>
      <vt:lpstr>68</vt:lpstr>
      <vt:lpstr>69</vt:lpstr>
      <vt:lpstr>70</vt:lpstr>
      <vt:lpstr>71</vt:lpstr>
      <vt:lpstr>72</vt:lpstr>
      <vt:lpstr>73</vt:lpstr>
      <vt:lpstr>74</vt:lpstr>
      <vt:lpstr>75</vt:lpstr>
      <vt:lpstr>76</vt:lpstr>
      <vt:lpstr>77</vt:lpstr>
      <vt:lpstr>78</vt:lpstr>
      <vt:lpstr>79</vt:lpstr>
      <vt:lpstr>80</vt:lpstr>
      <vt:lpstr>81</vt:lpstr>
      <vt:lpstr>82</vt:lpstr>
      <vt:lpstr>83</vt:lpstr>
      <vt:lpstr>84</vt:lpstr>
      <vt:lpstr>85</vt:lpstr>
      <vt:lpstr>86</vt:lpstr>
      <vt:lpstr>87</vt:lpstr>
      <vt:lpstr>88</vt:lpstr>
      <vt:lpstr>89</vt:lpstr>
      <vt:lpstr>90</vt:lpstr>
      <vt:lpstr>91</vt:lpstr>
      <vt:lpstr>92</vt:lpstr>
      <vt:lpstr>93</vt:lpstr>
      <vt:lpstr>94</vt:lpstr>
      <vt:lpstr>95</vt:lpstr>
      <vt:lpstr>96</vt:lpstr>
      <vt:lpstr>97</vt:lpstr>
      <vt:lpstr>98</vt:lpstr>
      <vt:lpstr>99</vt:lpstr>
      <vt:lpstr>100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Chang</dc:creator>
  <cp:lastModifiedBy>Victor Chang</cp:lastModifiedBy>
  <cp:revision>1</cp:revision>
  <dcterms:created xsi:type="dcterms:W3CDTF">2020-12-28T22:19:41Z</dcterms:created>
  <dcterms:modified xsi:type="dcterms:W3CDTF">2021-01-01T18:43:00Z</dcterms:modified>
</cp:coreProperties>
</file>